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 id="2147483838" r:id="rId3"/>
  </p:sldMasterIdLst>
  <p:notesMasterIdLst>
    <p:notesMasterId r:id="rId12"/>
  </p:notesMasterIdLst>
  <p:sldIdLst>
    <p:sldId id="358" r:id="rId4"/>
    <p:sldId id="260" r:id="rId5"/>
    <p:sldId id="320" r:id="rId6"/>
    <p:sldId id="318" r:id="rId7"/>
    <p:sldId id="298" r:id="rId8"/>
    <p:sldId id="312" r:id="rId9"/>
    <p:sldId id="353" r:id="rId10"/>
    <p:sldId id="3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903BB2A3-F768-49BE-8C47-84A00BFE6981}"/>
              </a:ext>
            </a:extLst>
          </p:cNvPr>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27BEFC-E125-445A-A382-C5C1662C028B}"/>
              </a:ext>
            </a:extLst>
          </p:cNvPr>
          <p:cNvSpPr/>
          <p:nvPr userDrawn="1"/>
        </p:nvSpPr>
        <p:spPr>
          <a:xfrm>
            <a:off x="0" y="3356993"/>
            <a:ext cx="12192000" cy="3501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그림 개체 틀 2">
            <a:extLst>
              <a:ext uri="{FF2B5EF4-FFF2-40B4-BE49-F238E27FC236}">
                <a16:creationId xmlns:a16="http://schemas.microsoft.com/office/drawing/2014/main" id="{491D8BC1-6ECB-40BD-9D14-7087CA0A0F2C}"/>
              </a:ext>
            </a:extLst>
          </p:cNvPr>
          <p:cNvSpPr>
            <a:spLocks noGrp="1"/>
          </p:cNvSpPr>
          <p:nvPr>
            <p:ph type="pic" sz="quarter" idx="10" hasCustomPrompt="1"/>
          </p:nvPr>
        </p:nvSpPr>
        <p:spPr>
          <a:xfrm>
            <a:off x="0" y="0"/>
            <a:ext cx="12192000" cy="326571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60383E-BB27-466E-8B4F-3A6A0747C0A3}"/>
              </a:ext>
            </a:extLst>
          </p:cNvPr>
          <p:cNvSpPr/>
          <p:nvPr userDrawn="1"/>
        </p:nvSpPr>
        <p:spPr>
          <a:xfrm>
            <a:off x="5857336" y="260648"/>
            <a:ext cx="5876372" cy="6336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Picture Placeholder 2">
            <a:extLst>
              <a:ext uri="{FF2B5EF4-FFF2-40B4-BE49-F238E27FC236}">
                <a16:creationId xmlns:a16="http://schemas.microsoft.com/office/drawing/2014/main" id="{3F6019D0-AACC-46F1-9ADD-BA96B9734CDC}"/>
              </a:ext>
            </a:extLst>
          </p:cNvPr>
          <p:cNvSpPr>
            <a:spLocks noGrp="1"/>
          </p:cNvSpPr>
          <p:nvPr>
            <p:ph type="pic" idx="14" hasCustomPrompt="1"/>
          </p:nvPr>
        </p:nvSpPr>
        <p:spPr>
          <a:xfrm>
            <a:off x="734769" y="1196752"/>
            <a:ext cx="10849205" cy="3456384"/>
          </a:xfrm>
          <a:prstGeom prst="rect">
            <a:avLst/>
          </a:prstGeom>
          <a:solidFill>
            <a:schemeClr val="bg1">
              <a:lumMod val="95000"/>
            </a:schemeClr>
          </a:solidFill>
          <a:ln w="1905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제목 1">
            <a:extLst>
              <a:ext uri="{FF2B5EF4-FFF2-40B4-BE49-F238E27FC236}">
                <a16:creationId xmlns:a16="http://schemas.microsoft.com/office/drawing/2014/main" id="{DAAB4E0D-646B-4381-B834-F3A0DAD523E1}"/>
              </a:ext>
            </a:extLst>
          </p:cNvPr>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361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Contents slide layout">
    <p:spTree>
      <p:nvGrpSpPr>
        <p:cNvPr id="1" name=""/>
        <p:cNvGrpSpPr/>
        <p:nvPr/>
      </p:nvGrpSpPr>
      <p:grpSpPr>
        <a:xfrm>
          <a:off x="0" y="0"/>
          <a:ext cx="0" cy="0"/>
          <a:chOff x="0" y="0"/>
          <a:chExt cx="0" cy="0"/>
        </a:xfrm>
      </p:grpSpPr>
      <p:grpSp>
        <p:nvGrpSpPr>
          <p:cNvPr id="2" name="Group 57">
            <a:extLst>
              <a:ext uri="{FF2B5EF4-FFF2-40B4-BE49-F238E27FC236}">
                <a16:creationId xmlns:a16="http://schemas.microsoft.com/office/drawing/2014/main" id="{7C38E266-3A45-4113-836B-E85A6BC56619}"/>
              </a:ext>
            </a:extLst>
          </p:cNvPr>
          <p:cNvGrpSpPr/>
          <p:nvPr userDrawn="1"/>
        </p:nvGrpSpPr>
        <p:grpSpPr>
          <a:xfrm>
            <a:off x="850796" y="1991644"/>
            <a:ext cx="2126862" cy="3673670"/>
            <a:chOff x="1438761" y="2033015"/>
            <a:chExt cx="1980000" cy="3420000"/>
          </a:xfrm>
        </p:grpSpPr>
        <p:sp>
          <p:nvSpPr>
            <p:cNvPr id="3" name="Rounded Rectangle 58">
              <a:extLst>
                <a:ext uri="{FF2B5EF4-FFF2-40B4-BE49-F238E27FC236}">
                  <a16:creationId xmlns:a16="http://schemas.microsoft.com/office/drawing/2014/main" id="{FCAB020C-EE36-4E4E-A65A-B2B745902977}"/>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a16="http://schemas.microsoft.com/office/drawing/2014/main" id="{F00D10E6-99CA-4979-9CEB-1815CECED8D7}"/>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a16="http://schemas.microsoft.com/office/drawing/2014/main" id="{5D38B13A-F324-4C27-9781-BAB6ADB982D6}"/>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a16="http://schemas.microsoft.com/office/drawing/2014/main" id="{1E4DFEDF-4CB0-4B2A-8436-B8DFCED6379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a16="http://schemas.microsoft.com/office/drawing/2014/main" id="{CC0C30F9-D948-413E-8B55-BC831503C37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a16="http://schemas.microsoft.com/office/drawing/2014/main" id="{C88341F7-56F1-40FF-84B0-0F61D50FF748}"/>
              </a:ext>
            </a:extLst>
          </p:cNvPr>
          <p:cNvGrpSpPr/>
          <p:nvPr userDrawn="1"/>
        </p:nvGrpSpPr>
        <p:grpSpPr>
          <a:xfrm>
            <a:off x="3428276" y="1957776"/>
            <a:ext cx="2126862" cy="3673670"/>
            <a:chOff x="1438761" y="2033015"/>
            <a:chExt cx="1980000" cy="3420000"/>
          </a:xfrm>
        </p:grpSpPr>
        <p:sp>
          <p:nvSpPr>
            <p:cNvPr id="9" name="Rounded Rectangle 52">
              <a:extLst>
                <a:ext uri="{FF2B5EF4-FFF2-40B4-BE49-F238E27FC236}">
                  <a16:creationId xmlns:a16="http://schemas.microsoft.com/office/drawing/2014/main" id="{B0985BDA-59C6-4C3A-B0B5-4351C6D09101}"/>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a16="http://schemas.microsoft.com/office/drawing/2014/main" id="{A042CF08-721B-43B2-9E93-5B9F86230981}"/>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a16="http://schemas.microsoft.com/office/drawing/2014/main" id="{1024F1CF-4419-4BCF-BDF4-BFB9BC71C32D}"/>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a16="http://schemas.microsoft.com/office/drawing/2014/main" id="{7889EBB6-7762-4C53-AA59-229F885F0AAE}"/>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a16="http://schemas.microsoft.com/office/drawing/2014/main" id="{3B6A84AA-3B13-4D42-8BCB-F34EF054FD4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a16="http://schemas.microsoft.com/office/drawing/2014/main" id="{ED0C1CEF-57E9-4E6C-8127-7E4DB9B7543F}"/>
              </a:ext>
            </a:extLst>
          </p:cNvPr>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a16="http://schemas.microsoft.com/office/drawing/2014/main" id="{BBC8E798-08DA-41F7-BCDC-2C25CB02AA80}"/>
              </a:ext>
            </a:extLst>
          </p:cNvPr>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a16="http://schemas.microsoft.com/office/drawing/2014/main" id="{953E6E3E-6BF7-48FC-ABA6-F2F500798B34}"/>
              </a:ext>
            </a:extLst>
          </p:cNvPr>
          <p:cNvGrpSpPr/>
          <p:nvPr userDrawn="1"/>
        </p:nvGrpSpPr>
        <p:grpSpPr>
          <a:xfrm>
            <a:off x="2077784" y="1819949"/>
            <a:ext cx="2304289" cy="3980137"/>
            <a:chOff x="1438761" y="2033015"/>
            <a:chExt cx="1980000" cy="3420000"/>
          </a:xfrm>
        </p:grpSpPr>
        <p:sp>
          <p:nvSpPr>
            <p:cNvPr id="17" name="Rounded Rectangle 41">
              <a:extLst>
                <a:ext uri="{FF2B5EF4-FFF2-40B4-BE49-F238E27FC236}">
                  <a16:creationId xmlns:a16="http://schemas.microsoft.com/office/drawing/2014/main" id="{B5C47641-B6A1-4524-9326-0292B9566D4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4F05009A-4281-4A32-B685-E4AD624B5F6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1122D6D7-4A75-40FE-95ED-65F088DA646A}"/>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DC08EBE6-17EC-4925-95D2-44EEB1A9C8E5}"/>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400C7886-B263-46B9-A5FF-CEFBD9C6E18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a16="http://schemas.microsoft.com/office/drawing/2014/main" id="{FD089088-98C8-4962-BA4F-09618B525A2E}"/>
              </a:ext>
            </a:extLst>
          </p:cNvPr>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a16="http://schemas.microsoft.com/office/drawing/2014/main" id="{E43FD022-E10D-415B-9524-05BF4806917A}"/>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5627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60893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Rounded Corners 1">
            <a:extLst>
              <a:ext uri="{FF2B5EF4-FFF2-40B4-BE49-F238E27FC236}">
                <a16:creationId xmlns:a16="http://schemas.microsoft.com/office/drawing/2014/main" id="{F8E4A850-2981-460F-9846-48EBA0D5F3EC}"/>
              </a:ext>
            </a:extLst>
          </p:cNvPr>
          <p:cNvSpPr/>
          <p:nvPr userDrawn="1"/>
        </p:nvSpPr>
        <p:spPr>
          <a:xfrm>
            <a:off x="1085065" y="1621765"/>
            <a:ext cx="2045865" cy="464101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7">
            <a:extLst>
              <a:ext uri="{FF2B5EF4-FFF2-40B4-BE49-F238E27FC236}">
                <a16:creationId xmlns:a16="http://schemas.microsoft.com/office/drawing/2014/main" id="{9D26A4C8-7982-4005-A516-A16E744638DF}"/>
              </a:ext>
            </a:extLst>
          </p:cNvPr>
          <p:cNvSpPr/>
          <p:nvPr userDrawn="1"/>
        </p:nvSpPr>
        <p:spPr>
          <a:xfrm>
            <a:off x="3743733" y="1621765"/>
            <a:ext cx="2045865" cy="464101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8">
            <a:extLst>
              <a:ext uri="{FF2B5EF4-FFF2-40B4-BE49-F238E27FC236}">
                <a16:creationId xmlns:a16="http://schemas.microsoft.com/office/drawing/2014/main" id="{04575A1D-163E-4E18-9569-1D3E23086BDF}"/>
              </a:ext>
            </a:extLst>
          </p:cNvPr>
          <p:cNvSpPr/>
          <p:nvPr userDrawn="1"/>
        </p:nvSpPr>
        <p:spPr>
          <a:xfrm>
            <a:off x="6402401" y="1621765"/>
            <a:ext cx="2045865" cy="464101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9">
            <a:extLst>
              <a:ext uri="{FF2B5EF4-FFF2-40B4-BE49-F238E27FC236}">
                <a16:creationId xmlns:a16="http://schemas.microsoft.com/office/drawing/2014/main" id="{A93F3913-43AF-432D-857D-C8FEEFACC427}"/>
              </a:ext>
            </a:extLst>
          </p:cNvPr>
          <p:cNvSpPr/>
          <p:nvPr userDrawn="1"/>
        </p:nvSpPr>
        <p:spPr>
          <a:xfrm>
            <a:off x="9061069" y="1621765"/>
            <a:ext cx="2045865" cy="464101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그림 개체 틀 2">
            <a:extLst>
              <a:ext uri="{FF2B5EF4-FFF2-40B4-BE49-F238E27FC236}">
                <a16:creationId xmlns:a16="http://schemas.microsoft.com/office/drawing/2014/main" id="{9885ADD6-0DB5-49CC-9209-CE288DFDF480}"/>
              </a:ext>
            </a:extLst>
          </p:cNvPr>
          <p:cNvSpPr>
            <a:spLocks noGrp="1" noChangeAspect="1"/>
          </p:cNvSpPr>
          <p:nvPr>
            <p:ph type="pic" sz="quarter" idx="11" hasCustomPrompt="1"/>
          </p:nvPr>
        </p:nvSpPr>
        <p:spPr>
          <a:xfrm>
            <a:off x="1137445" y="1690611"/>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97DB9F7C-2637-4A7D-B020-09DE1576EBC1}"/>
              </a:ext>
            </a:extLst>
          </p:cNvPr>
          <p:cNvSpPr>
            <a:spLocks noGrp="1" noChangeAspect="1"/>
          </p:cNvSpPr>
          <p:nvPr>
            <p:ph type="pic" sz="quarter" idx="12" hasCustomPrompt="1"/>
          </p:nvPr>
        </p:nvSpPr>
        <p:spPr>
          <a:xfrm>
            <a:off x="3796113" y="4269899"/>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B8F2FE5E-A158-4AB1-B584-2CE324A9FCBC}"/>
              </a:ext>
            </a:extLst>
          </p:cNvPr>
          <p:cNvSpPr>
            <a:spLocks noGrp="1" noChangeAspect="1"/>
          </p:cNvSpPr>
          <p:nvPr>
            <p:ph type="pic" sz="quarter" idx="13" hasCustomPrompt="1"/>
          </p:nvPr>
        </p:nvSpPr>
        <p:spPr>
          <a:xfrm>
            <a:off x="6454781" y="1690611"/>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F1286852-3DBD-423B-8687-CE65E1A5C13E}"/>
              </a:ext>
            </a:extLst>
          </p:cNvPr>
          <p:cNvSpPr>
            <a:spLocks noGrp="1" noChangeAspect="1"/>
          </p:cNvSpPr>
          <p:nvPr>
            <p:ph type="pic" sz="quarter" idx="14" hasCustomPrompt="1"/>
          </p:nvPr>
        </p:nvSpPr>
        <p:spPr>
          <a:xfrm>
            <a:off x="9113448" y="4269899"/>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361712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2E446F10-D98D-44F2-99D1-B739E5438054}"/>
              </a:ext>
            </a:extLst>
          </p:cNvPr>
          <p:cNvSpPr/>
          <p:nvPr userDrawn="1"/>
        </p:nvSpPr>
        <p:spPr>
          <a:xfrm>
            <a:off x="0" y="2253343"/>
            <a:ext cx="12192000" cy="235131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10">
            <a:extLst>
              <a:ext uri="{FF2B5EF4-FFF2-40B4-BE49-F238E27FC236}">
                <a16:creationId xmlns:a16="http://schemas.microsoft.com/office/drawing/2014/main" id="{6DC19109-ACB6-4629-AB01-D465B05ECDBF}"/>
              </a:ext>
            </a:extLst>
          </p:cNvPr>
          <p:cNvSpPr>
            <a:spLocks noGrp="1"/>
          </p:cNvSpPr>
          <p:nvPr>
            <p:ph type="pic" sz="quarter" idx="14" hasCustomPrompt="1"/>
          </p:nvPr>
        </p:nvSpPr>
        <p:spPr>
          <a:xfrm>
            <a:off x="1088571" y="1580606"/>
            <a:ext cx="9945150" cy="3696788"/>
          </a:xfrm>
          <a:custGeom>
            <a:avLst/>
            <a:gdLst>
              <a:gd name="connsiteX0" fmla="*/ 8797786 w 9945150"/>
              <a:gd name="connsiteY0" fmla="*/ 343988 h 3696788"/>
              <a:gd name="connsiteX1" fmla="*/ 9945150 w 9945150"/>
              <a:gd name="connsiteY1" fmla="*/ 343988 h 3696788"/>
              <a:gd name="connsiteX2" fmla="*/ 8854411 w 9945150"/>
              <a:gd name="connsiteY2" fmla="*/ 3696788 h 3696788"/>
              <a:gd name="connsiteX3" fmla="*/ 7707047 w 9945150"/>
              <a:gd name="connsiteY3" fmla="*/ 3696788 h 3696788"/>
              <a:gd name="connsiteX4" fmla="*/ 6228770 w 9945150"/>
              <a:gd name="connsiteY4" fmla="*/ 343988 h 3696788"/>
              <a:gd name="connsiteX5" fmla="*/ 7376134 w 9945150"/>
              <a:gd name="connsiteY5" fmla="*/ 343988 h 3696788"/>
              <a:gd name="connsiteX6" fmla="*/ 6285395 w 9945150"/>
              <a:gd name="connsiteY6" fmla="*/ 3696788 h 3696788"/>
              <a:gd name="connsiteX7" fmla="*/ 5138031 w 9945150"/>
              <a:gd name="connsiteY7" fmla="*/ 3696788 h 3696788"/>
              <a:gd name="connsiteX8" fmla="*/ 3659754 w 9945150"/>
              <a:gd name="connsiteY8" fmla="*/ 343988 h 3696788"/>
              <a:gd name="connsiteX9" fmla="*/ 4807118 w 9945150"/>
              <a:gd name="connsiteY9" fmla="*/ 343988 h 3696788"/>
              <a:gd name="connsiteX10" fmla="*/ 3716379 w 9945150"/>
              <a:gd name="connsiteY10" fmla="*/ 3696788 h 3696788"/>
              <a:gd name="connsiteX11" fmla="*/ 2569016 w 9945150"/>
              <a:gd name="connsiteY11" fmla="*/ 3696788 h 3696788"/>
              <a:gd name="connsiteX12" fmla="*/ 1090739 w 9945150"/>
              <a:gd name="connsiteY12" fmla="*/ 343988 h 3696788"/>
              <a:gd name="connsiteX13" fmla="*/ 2238103 w 9945150"/>
              <a:gd name="connsiteY13" fmla="*/ 343988 h 3696788"/>
              <a:gd name="connsiteX14" fmla="*/ 1147364 w 9945150"/>
              <a:gd name="connsiteY14" fmla="*/ 3696788 h 3696788"/>
              <a:gd name="connsiteX15" fmla="*/ 0 w 9945150"/>
              <a:gd name="connsiteY15" fmla="*/ 3696788 h 3696788"/>
              <a:gd name="connsiteX16" fmla="*/ 7635204 w 9945150"/>
              <a:gd name="connsiteY16" fmla="*/ 0 h 3696788"/>
              <a:gd name="connsiteX17" fmla="*/ 8782568 w 9945150"/>
              <a:gd name="connsiteY17" fmla="*/ 0 h 3696788"/>
              <a:gd name="connsiteX18" fmla="*/ 7691829 w 9945150"/>
              <a:gd name="connsiteY18" fmla="*/ 3352800 h 3696788"/>
              <a:gd name="connsiteX19" fmla="*/ 6544465 w 9945150"/>
              <a:gd name="connsiteY19" fmla="*/ 3352800 h 3696788"/>
              <a:gd name="connsiteX20" fmla="*/ 5066188 w 9945150"/>
              <a:gd name="connsiteY20" fmla="*/ 0 h 3696788"/>
              <a:gd name="connsiteX21" fmla="*/ 6213552 w 9945150"/>
              <a:gd name="connsiteY21" fmla="*/ 0 h 3696788"/>
              <a:gd name="connsiteX22" fmla="*/ 5122813 w 9945150"/>
              <a:gd name="connsiteY22" fmla="*/ 3352800 h 3696788"/>
              <a:gd name="connsiteX23" fmla="*/ 3975449 w 9945150"/>
              <a:gd name="connsiteY23" fmla="*/ 3352800 h 3696788"/>
              <a:gd name="connsiteX24" fmla="*/ 2497173 w 9945150"/>
              <a:gd name="connsiteY24" fmla="*/ 0 h 3696788"/>
              <a:gd name="connsiteX25" fmla="*/ 3644536 w 9945150"/>
              <a:gd name="connsiteY25" fmla="*/ 0 h 3696788"/>
              <a:gd name="connsiteX26" fmla="*/ 2553798 w 9945150"/>
              <a:gd name="connsiteY26" fmla="*/ 3352800 h 3696788"/>
              <a:gd name="connsiteX27" fmla="*/ 1406434 w 9945150"/>
              <a:gd name="connsiteY27" fmla="*/ 3352800 h 369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45150" h="3696788">
                <a:moveTo>
                  <a:pt x="8797786" y="343988"/>
                </a:moveTo>
                <a:lnTo>
                  <a:pt x="9945150" y="343988"/>
                </a:lnTo>
                <a:lnTo>
                  <a:pt x="8854411" y="3696788"/>
                </a:lnTo>
                <a:lnTo>
                  <a:pt x="7707047" y="3696788"/>
                </a:lnTo>
                <a:close/>
                <a:moveTo>
                  <a:pt x="6228770" y="343988"/>
                </a:moveTo>
                <a:lnTo>
                  <a:pt x="7376134" y="343988"/>
                </a:lnTo>
                <a:lnTo>
                  <a:pt x="6285395" y="3696788"/>
                </a:lnTo>
                <a:lnTo>
                  <a:pt x="5138031" y="3696788"/>
                </a:lnTo>
                <a:close/>
                <a:moveTo>
                  <a:pt x="3659754" y="343988"/>
                </a:moveTo>
                <a:lnTo>
                  <a:pt x="4807118" y="343988"/>
                </a:lnTo>
                <a:lnTo>
                  <a:pt x="3716379" y="3696788"/>
                </a:lnTo>
                <a:lnTo>
                  <a:pt x="2569016" y="3696788"/>
                </a:lnTo>
                <a:close/>
                <a:moveTo>
                  <a:pt x="1090739" y="343988"/>
                </a:moveTo>
                <a:lnTo>
                  <a:pt x="2238103" y="343988"/>
                </a:lnTo>
                <a:lnTo>
                  <a:pt x="1147364" y="3696788"/>
                </a:lnTo>
                <a:lnTo>
                  <a:pt x="0" y="3696788"/>
                </a:lnTo>
                <a:close/>
                <a:moveTo>
                  <a:pt x="7635204" y="0"/>
                </a:moveTo>
                <a:lnTo>
                  <a:pt x="8782568" y="0"/>
                </a:lnTo>
                <a:lnTo>
                  <a:pt x="7691829" y="3352800"/>
                </a:lnTo>
                <a:lnTo>
                  <a:pt x="6544465" y="3352800"/>
                </a:lnTo>
                <a:close/>
                <a:moveTo>
                  <a:pt x="5066188" y="0"/>
                </a:moveTo>
                <a:lnTo>
                  <a:pt x="6213552" y="0"/>
                </a:lnTo>
                <a:lnTo>
                  <a:pt x="5122813" y="3352800"/>
                </a:lnTo>
                <a:lnTo>
                  <a:pt x="3975449" y="3352800"/>
                </a:lnTo>
                <a:close/>
                <a:moveTo>
                  <a:pt x="2497173" y="0"/>
                </a:moveTo>
                <a:lnTo>
                  <a:pt x="3644536" y="0"/>
                </a:lnTo>
                <a:lnTo>
                  <a:pt x="2553798" y="3352800"/>
                </a:lnTo>
                <a:lnTo>
                  <a:pt x="1406434" y="33528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230606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C8382BE-D6AA-47A2-A947-A38349E8B3D6}"/>
              </a:ext>
            </a:extLst>
          </p:cNvPr>
          <p:cNvSpPr>
            <a:spLocks noGrp="1"/>
          </p:cNvSpPr>
          <p:nvPr>
            <p:ph type="pic" sz="quarter" idx="43" hasCustomPrompt="1"/>
          </p:nvPr>
        </p:nvSpPr>
        <p:spPr>
          <a:xfrm>
            <a:off x="6600622" y="1305993"/>
            <a:ext cx="4334608" cy="4335090"/>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Arc 431">
            <a:extLst>
              <a:ext uri="{FF2B5EF4-FFF2-40B4-BE49-F238E27FC236}">
                <a16:creationId xmlns:a16="http://schemas.microsoft.com/office/drawing/2014/main" id="{C8213F32-E4C0-43E5-B4CD-C8E76182B064}"/>
              </a:ext>
            </a:extLst>
          </p:cNvPr>
          <p:cNvSpPr/>
          <p:nvPr userDrawn="1"/>
        </p:nvSpPr>
        <p:spPr>
          <a:xfrm>
            <a:off x="6320628" y="1026240"/>
            <a:ext cx="4894597" cy="4894597"/>
          </a:xfrm>
          <a:prstGeom prst="arc">
            <a:avLst>
              <a:gd name="adj1" fmla="val 12493243"/>
              <a:gd name="adj2" fmla="val 8891088"/>
            </a:avLst>
          </a:prstGeom>
          <a:ln w="25400">
            <a:solidFill>
              <a:schemeClr val="accent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4154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903BB2A3-F768-49BE-8C47-84A00BFE6981}"/>
              </a:ext>
            </a:extLst>
          </p:cNvPr>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702051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27BEFC-E125-445A-A382-C5C1662C028B}"/>
              </a:ext>
            </a:extLst>
          </p:cNvPr>
          <p:cNvSpPr/>
          <p:nvPr userDrawn="1"/>
        </p:nvSpPr>
        <p:spPr>
          <a:xfrm>
            <a:off x="0" y="3356993"/>
            <a:ext cx="12192000" cy="3501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그림 개체 틀 2">
            <a:extLst>
              <a:ext uri="{FF2B5EF4-FFF2-40B4-BE49-F238E27FC236}">
                <a16:creationId xmlns:a16="http://schemas.microsoft.com/office/drawing/2014/main" id="{491D8BC1-6ECB-40BD-9D14-7087CA0A0F2C}"/>
              </a:ext>
            </a:extLst>
          </p:cNvPr>
          <p:cNvSpPr>
            <a:spLocks noGrp="1"/>
          </p:cNvSpPr>
          <p:nvPr>
            <p:ph type="pic" sz="quarter" idx="10" hasCustomPrompt="1"/>
          </p:nvPr>
        </p:nvSpPr>
        <p:spPr>
          <a:xfrm>
            <a:off x="0" y="0"/>
            <a:ext cx="12192000" cy="326571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817822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60383E-BB27-466E-8B4F-3A6A0747C0A3}"/>
              </a:ext>
            </a:extLst>
          </p:cNvPr>
          <p:cNvSpPr/>
          <p:nvPr userDrawn="1"/>
        </p:nvSpPr>
        <p:spPr>
          <a:xfrm>
            <a:off x="5857336" y="260648"/>
            <a:ext cx="5876372" cy="6336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Picture Placeholder 2">
            <a:extLst>
              <a:ext uri="{FF2B5EF4-FFF2-40B4-BE49-F238E27FC236}">
                <a16:creationId xmlns:a16="http://schemas.microsoft.com/office/drawing/2014/main" id="{3F6019D0-AACC-46F1-9ADD-BA96B9734CDC}"/>
              </a:ext>
            </a:extLst>
          </p:cNvPr>
          <p:cNvSpPr>
            <a:spLocks noGrp="1"/>
          </p:cNvSpPr>
          <p:nvPr>
            <p:ph type="pic" idx="14" hasCustomPrompt="1"/>
          </p:nvPr>
        </p:nvSpPr>
        <p:spPr>
          <a:xfrm>
            <a:off x="734769" y="1196752"/>
            <a:ext cx="10849205" cy="3456384"/>
          </a:xfrm>
          <a:prstGeom prst="rect">
            <a:avLst/>
          </a:prstGeom>
          <a:solidFill>
            <a:schemeClr val="bg1">
              <a:lumMod val="95000"/>
            </a:schemeClr>
          </a:solidFill>
          <a:ln w="1905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제목 1">
            <a:extLst>
              <a:ext uri="{FF2B5EF4-FFF2-40B4-BE49-F238E27FC236}">
                <a16:creationId xmlns:a16="http://schemas.microsoft.com/office/drawing/2014/main" id="{DAAB4E0D-646B-4381-B834-F3A0DAD523E1}"/>
              </a:ext>
            </a:extLst>
          </p:cNvPr>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2359637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6136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0676130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5085-96D3-12BB-EE92-E4D42856E7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5131C3-4613-62C6-0021-A610CFE24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CF41EB3-4877-10CF-26CB-2385539A7CBF}"/>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5" name="Footer Placeholder 4">
            <a:extLst>
              <a:ext uri="{FF2B5EF4-FFF2-40B4-BE49-F238E27FC236}">
                <a16:creationId xmlns:a16="http://schemas.microsoft.com/office/drawing/2014/main" id="{7E0322AC-635C-DF49-022E-E454B59777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5373A9-5F5F-E68E-FDC0-31B0ACDABC32}"/>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409254505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7A9E-197E-C71B-346D-EE7D67B7E5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D7ED22F-0993-91AB-739B-8F895BC5AF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D52848-5560-4F3C-2727-098793B674B5}"/>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5" name="Footer Placeholder 4">
            <a:extLst>
              <a:ext uri="{FF2B5EF4-FFF2-40B4-BE49-F238E27FC236}">
                <a16:creationId xmlns:a16="http://schemas.microsoft.com/office/drawing/2014/main" id="{1FD28C51-00D1-2E50-646C-E809FD1010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DD1018-B83A-7A0F-EFE0-9EDA35A22591}"/>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3543837226"/>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5846-3DD4-0E72-41EA-8A5EDEBBFF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1E6FDB7-F325-B11E-0238-F49422DD4E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5CE12F-8EDC-2D21-4E5C-F29AFDD6B4F6}"/>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5" name="Footer Placeholder 4">
            <a:extLst>
              <a:ext uri="{FF2B5EF4-FFF2-40B4-BE49-F238E27FC236}">
                <a16:creationId xmlns:a16="http://schemas.microsoft.com/office/drawing/2014/main" id="{774B936E-E5DC-CE4C-19C6-F4E3883128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C61EB5-2AD0-BF3D-A515-7E2977E85420}"/>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69041965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DD20-A78D-40C1-B4D2-EE9A35A028D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AEC198-C65C-C3B1-36F6-B201946ADE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5617074-B7F1-41BF-71F6-A7E3B445E6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259D62-1BFA-7ACE-E5EB-A88A99D70029}"/>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6" name="Footer Placeholder 5">
            <a:extLst>
              <a:ext uri="{FF2B5EF4-FFF2-40B4-BE49-F238E27FC236}">
                <a16:creationId xmlns:a16="http://schemas.microsoft.com/office/drawing/2014/main" id="{96A7E76A-4C8E-7ABF-26AC-67DD31E203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08931A-436A-AF96-0E13-E3B3BB9DA773}"/>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3060125518"/>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41B1-93BC-492C-DE8E-4180EF996F0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B890E-3D35-2FEF-98D7-E262AD0D84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369688-7817-A653-53EC-E05A23E0AD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0A34737-A390-D363-1A55-6BFBDA332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90EC5-03CD-3C85-EB2E-907FB425A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213A40B-37C4-B199-CE53-C164918AA4F2}"/>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8" name="Footer Placeholder 7">
            <a:extLst>
              <a:ext uri="{FF2B5EF4-FFF2-40B4-BE49-F238E27FC236}">
                <a16:creationId xmlns:a16="http://schemas.microsoft.com/office/drawing/2014/main" id="{BD379CA8-F63A-F15C-28C1-8CFB0D7A0C8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390A6DE-D1FE-7ED3-3211-E067DD587AAF}"/>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33223419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31B7-5DD9-D452-39A0-4791C3BE1EC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8EBA6E7-190B-FB62-1A9E-8DCC6C8C8A42}"/>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4" name="Footer Placeholder 3">
            <a:extLst>
              <a:ext uri="{FF2B5EF4-FFF2-40B4-BE49-F238E27FC236}">
                <a16:creationId xmlns:a16="http://schemas.microsoft.com/office/drawing/2014/main" id="{044F601F-64A7-1B7F-5957-8368F7737FF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E508ECB-95D7-140A-A657-496B4772C599}"/>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424220275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9F9E2-2AA3-9025-DD10-7672C13611A4}"/>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3" name="Footer Placeholder 2">
            <a:extLst>
              <a:ext uri="{FF2B5EF4-FFF2-40B4-BE49-F238E27FC236}">
                <a16:creationId xmlns:a16="http://schemas.microsoft.com/office/drawing/2014/main" id="{2DF81370-D043-F0F8-3F1F-B089998A363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15F694-35FE-E95E-B3C7-B8951E3EF463}"/>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286888397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2265-7A98-79BE-19F3-F1D5AC731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DADA146-5597-E4FD-63C5-6E4852AD97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9CE80C-43EA-0726-4B73-6897634E1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7CBC17-DFEE-2E3B-27CF-511652BBCB3E}"/>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6" name="Footer Placeholder 5">
            <a:extLst>
              <a:ext uri="{FF2B5EF4-FFF2-40B4-BE49-F238E27FC236}">
                <a16:creationId xmlns:a16="http://schemas.microsoft.com/office/drawing/2014/main" id="{4093BE4C-ED13-7F80-3EE3-9B142D221A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0E3194-6D35-0A42-ED34-3AAAE08880E8}"/>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34060799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Rounded Corners 1">
            <a:extLst>
              <a:ext uri="{FF2B5EF4-FFF2-40B4-BE49-F238E27FC236}">
                <a16:creationId xmlns:a16="http://schemas.microsoft.com/office/drawing/2014/main" id="{F8E4A850-2981-460F-9846-48EBA0D5F3EC}"/>
              </a:ext>
            </a:extLst>
          </p:cNvPr>
          <p:cNvSpPr/>
          <p:nvPr userDrawn="1"/>
        </p:nvSpPr>
        <p:spPr>
          <a:xfrm>
            <a:off x="1085065" y="1621765"/>
            <a:ext cx="2045865" cy="464101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7">
            <a:extLst>
              <a:ext uri="{FF2B5EF4-FFF2-40B4-BE49-F238E27FC236}">
                <a16:creationId xmlns:a16="http://schemas.microsoft.com/office/drawing/2014/main" id="{9D26A4C8-7982-4005-A516-A16E744638DF}"/>
              </a:ext>
            </a:extLst>
          </p:cNvPr>
          <p:cNvSpPr/>
          <p:nvPr userDrawn="1"/>
        </p:nvSpPr>
        <p:spPr>
          <a:xfrm>
            <a:off x="3743733" y="1621765"/>
            <a:ext cx="2045865" cy="464101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8">
            <a:extLst>
              <a:ext uri="{FF2B5EF4-FFF2-40B4-BE49-F238E27FC236}">
                <a16:creationId xmlns:a16="http://schemas.microsoft.com/office/drawing/2014/main" id="{04575A1D-163E-4E18-9569-1D3E23086BDF}"/>
              </a:ext>
            </a:extLst>
          </p:cNvPr>
          <p:cNvSpPr/>
          <p:nvPr userDrawn="1"/>
        </p:nvSpPr>
        <p:spPr>
          <a:xfrm>
            <a:off x="6402401" y="1621765"/>
            <a:ext cx="2045865" cy="464101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9">
            <a:extLst>
              <a:ext uri="{FF2B5EF4-FFF2-40B4-BE49-F238E27FC236}">
                <a16:creationId xmlns:a16="http://schemas.microsoft.com/office/drawing/2014/main" id="{A93F3913-43AF-432D-857D-C8FEEFACC427}"/>
              </a:ext>
            </a:extLst>
          </p:cNvPr>
          <p:cNvSpPr/>
          <p:nvPr userDrawn="1"/>
        </p:nvSpPr>
        <p:spPr>
          <a:xfrm>
            <a:off x="9061069" y="1621765"/>
            <a:ext cx="2045865" cy="464101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그림 개체 틀 2">
            <a:extLst>
              <a:ext uri="{FF2B5EF4-FFF2-40B4-BE49-F238E27FC236}">
                <a16:creationId xmlns:a16="http://schemas.microsoft.com/office/drawing/2014/main" id="{9885ADD6-0DB5-49CC-9209-CE288DFDF480}"/>
              </a:ext>
            </a:extLst>
          </p:cNvPr>
          <p:cNvSpPr>
            <a:spLocks noGrp="1" noChangeAspect="1"/>
          </p:cNvSpPr>
          <p:nvPr>
            <p:ph type="pic" sz="quarter" idx="11" hasCustomPrompt="1"/>
          </p:nvPr>
        </p:nvSpPr>
        <p:spPr>
          <a:xfrm>
            <a:off x="1137445" y="1690611"/>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97DB9F7C-2637-4A7D-B020-09DE1576EBC1}"/>
              </a:ext>
            </a:extLst>
          </p:cNvPr>
          <p:cNvSpPr>
            <a:spLocks noGrp="1" noChangeAspect="1"/>
          </p:cNvSpPr>
          <p:nvPr>
            <p:ph type="pic" sz="quarter" idx="12" hasCustomPrompt="1"/>
          </p:nvPr>
        </p:nvSpPr>
        <p:spPr>
          <a:xfrm>
            <a:off x="3796113" y="4269899"/>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B8F2FE5E-A158-4AB1-B584-2CE324A9FCBC}"/>
              </a:ext>
            </a:extLst>
          </p:cNvPr>
          <p:cNvSpPr>
            <a:spLocks noGrp="1" noChangeAspect="1"/>
          </p:cNvSpPr>
          <p:nvPr>
            <p:ph type="pic" sz="quarter" idx="13" hasCustomPrompt="1"/>
          </p:nvPr>
        </p:nvSpPr>
        <p:spPr>
          <a:xfrm>
            <a:off x="6454781" y="1690611"/>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F1286852-3DBD-423B-8687-CE65E1A5C13E}"/>
              </a:ext>
            </a:extLst>
          </p:cNvPr>
          <p:cNvSpPr>
            <a:spLocks noGrp="1" noChangeAspect="1"/>
          </p:cNvSpPr>
          <p:nvPr>
            <p:ph type="pic" sz="quarter" idx="14" hasCustomPrompt="1"/>
          </p:nvPr>
        </p:nvSpPr>
        <p:spPr>
          <a:xfrm>
            <a:off x="9113448" y="4269899"/>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2259-C025-8766-CA41-4730C6C7CD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BFE82DE-5FB8-153E-BDFE-1A2482C0AF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8D1A129-9B03-FFBE-AFEA-B4078F1304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148E1B-3740-BB64-47BE-305D861C5091}"/>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6" name="Footer Placeholder 5">
            <a:extLst>
              <a:ext uri="{FF2B5EF4-FFF2-40B4-BE49-F238E27FC236}">
                <a16:creationId xmlns:a16="http://schemas.microsoft.com/office/drawing/2014/main" id="{917A2570-8209-8734-4B42-AC803FDE3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FE6044-E575-401F-2379-4F46F72F0E29}"/>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475609482"/>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EB9B-F5EA-5EC4-727B-78C31842EE2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8D37DD-3B0E-0BC5-3427-CFF81FEB2A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91787-3D6D-B7B4-4E1C-AF18253AA18D}"/>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5" name="Footer Placeholder 4">
            <a:extLst>
              <a:ext uri="{FF2B5EF4-FFF2-40B4-BE49-F238E27FC236}">
                <a16:creationId xmlns:a16="http://schemas.microsoft.com/office/drawing/2014/main" id="{50D16A23-EF2D-592C-AF9E-F2BB775040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7307D8-0E67-0359-2DF7-8B3617F7D5EA}"/>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415168274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84ED06-7BE8-6883-2064-50C7034482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CF0CB3-D7A1-118B-2247-39AC923727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8238EC9-0973-8835-0A93-BBCA8BEC19FF}"/>
              </a:ext>
            </a:extLst>
          </p:cNvPr>
          <p:cNvSpPr>
            <a:spLocks noGrp="1"/>
          </p:cNvSpPr>
          <p:nvPr>
            <p:ph type="dt" sz="half" idx="10"/>
          </p:nvPr>
        </p:nvSpPr>
        <p:spPr/>
        <p:txBody>
          <a:bodyPr/>
          <a:lstStyle/>
          <a:p>
            <a:fld id="{7817F88C-0C47-43A5-AB6E-0169C3D6BF56}" type="datetimeFigureOut">
              <a:rPr lang="en-GB" smtClean="0"/>
              <a:t>09/08/2023</a:t>
            </a:fld>
            <a:endParaRPr lang="en-GB"/>
          </a:p>
        </p:txBody>
      </p:sp>
      <p:sp>
        <p:nvSpPr>
          <p:cNvPr id="5" name="Footer Placeholder 4">
            <a:extLst>
              <a:ext uri="{FF2B5EF4-FFF2-40B4-BE49-F238E27FC236}">
                <a16:creationId xmlns:a16="http://schemas.microsoft.com/office/drawing/2014/main" id="{71DE6990-33D6-BB8D-EFC6-B83DD73E11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C25279-B3E5-2C2F-8FE1-8E3C07E5C682}"/>
              </a:ext>
            </a:extLst>
          </p:cNvPr>
          <p:cNvSpPr>
            <a:spLocks noGrp="1"/>
          </p:cNvSpPr>
          <p:nvPr>
            <p:ph type="sldNum" sz="quarter" idx="12"/>
          </p:nvPr>
        </p:nvSpPr>
        <p:spPr/>
        <p:txBody>
          <a:bodyPr/>
          <a:lstStyle/>
          <a:p>
            <a:fld id="{0896C351-681B-4CAE-898F-598B3A380621}" type="slidenum">
              <a:rPr lang="en-GB" smtClean="0"/>
              <a:t>‹#›</a:t>
            </a:fld>
            <a:endParaRPr lang="en-GB"/>
          </a:p>
        </p:txBody>
      </p:sp>
    </p:spTree>
    <p:extLst>
      <p:ext uri="{BB962C8B-B14F-4D97-AF65-F5344CB8AC3E}">
        <p14:creationId xmlns:p14="http://schemas.microsoft.com/office/powerpoint/2010/main" val="124305361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482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9_Contents slide layout">
    <p:spTree>
      <p:nvGrpSpPr>
        <p:cNvPr id="1" name=""/>
        <p:cNvGrpSpPr/>
        <p:nvPr/>
      </p:nvGrpSpPr>
      <p:grpSpPr>
        <a:xfrm>
          <a:off x="0" y="0"/>
          <a:ext cx="0" cy="0"/>
          <a:chOff x="0" y="0"/>
          <a:chExt cx="0" cy="0"/>
        </a:xfrm>
      </p:grpSpPr>
      <p:grpSp>
        <p:nvGrpSpPr>
          <p:cNvPr id="2" name="Group 57">
            <a:extLst>
              <a:ext uri="{FF2B5EF4-FFF2-40B4-BE49-F238E27FC236}">
                <a16:creationId xmlns:a16="http://schemas.microsoft.com/office/drawing/2014/main" id="{7C38E266-3A45-4113-836B-E85A6BC56619}"/>
              </a:ext>
            </a:extLst>
          </p:cNvPr>
          <p:cNvGrpSpPr/>
          <p:nvPr userDrawn="1"/>
        </p:nvGrpSpPr>
        <p:grpSpPr>
          <a:xfrm>
            <a:off x="850796" y="1991644"/>
            <a:ext cx="2126862" cy="3673670"/>
            <a:chOff x="1438761" y="2033015"/>
            <a:chExt cx="1980000" cy="3420000"/>
          </a:xfrm>
        </p:grpSpPr>
        <p:sp>
          <p:nvSpPr>
            <p:cNvPr id="3" name="Rounded Rectangle 58">
              <a:extLst>
                <a:ext uri="{FF2B5EF4-FFF2-40B4-BE49-F238E27FC236}">
                  <a16:creationId xmlns:a16="http://schemas.microsoft.com/office/drawing/2014/main" id="{FCAB020C-EE36-4E4E-A65A-B2B745902977}"/>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a16="http://schemas.microsoft.com/office/drawing/2014/main" id="{F00D10E6-99CA-4979-9CEB-1815CECED8D7}"/>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a16="http://schemas.microsoft.com/office/drawing/2014/main" id="{5D38B13A-F324-4C27-9781-BAB6ADB982D6}"/>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a16="http://schemas.microsoft.com/office/drawing/2014/main" id="{1E4DFEDF-4CB0-4B2A-8436-B8DFCED6379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a16="http://schemas.microsoft.com/office/drawing/2014/main" id="{CC0C30F9-D948-413E-8B55-BC831503C37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a16="http://schemas.microsoft.com/office/drawing/2014/main" id="{C88341F7-56F1-40FF-84B0-0F61D50FF748}"/>
              </a:ext>
            </a:extLst>
          </p:cNvPr>
          <p:cNvGrpSpPr/>
          <p:nvPr userDrawn="1"/>
        </p:nvGrpSpPr>
        <p:grpSpPr>
          <a:xfrm>
            <a:off x="3428276" y="1957776"/>
            <a:ext cx="2126862" cy="3673670"/>
            <a:chOff x="1438761" y="2033015"/>
            <a:chExt cx="1980000" cy="3420000"/>
          </a:xfrm>
        </p:grpSpPr>
        <p:sp>
          <p:nvSpPr>
            <p:cNvPr id="9" name="Rounded Rectangle 52">
              <a:extLst>
                <a:ext uri="{FF2B5EF4-FFF2-40B4-BE49-F238E27FC236}">
                  <a16:creationId xmlns:a16="http://schemas.microsoft.com/office/drawing/2014/main" id="{B0985BDA-59C6-4C3A-B0B5-4351C6D09101}"/>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a16="http://schemas.microsoft.com/office/drawing/2014/main" id="{A042CF08-721B-43B2-9E93-5B9F86230981}"/>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a16="http://schemas.microsoft.com/office/drawing/2014/main" id="{1024F1CF-4419-4BCF-BDF4-BFB9BC71C32D}"/>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a16="http://schemas.microsoft.com/office/drawing/2014/main" id="{7889EBB6-7762-4C53-AA59-229F885F0AAE}"/>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a16="http://schemas.microsoft.com/office/drawing/2014/main" id="{3B6A84AA-3B13-4D42-8BCB-F34EF054FD4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a16="http://schemas.microsoft.com/office/drawing/2014/main" id="{ED0C1CEF-57E9-4E6C-8127-7E4DB9B7543F}"/>
              </a:ext>
            </a:extLst>
          </p:cNvPr>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a16="http://schemas.microsoft.com/office/drawing/2014/main" id="{BBC8E798-08DA-41F7-BCDC-2C25CB02AA80}"/>
              </a:ext>
            </a:extLst>
          </p:cNvPr>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a16="http://schemas.microsoft.com/office/drawing/2014/main" id="{953E6E3E-6BF7-48FC-ABA6-F2F500798B34}"/>
              </a:ext>
            </a:extLst>
          </p:cNvPr>
          <p:cNvGrpSpPr/>
          <p:nvPr userDrawn="1"/>
        </p:nvGrpSpPr>
        <p:grpSpPr>
          <a:xfrm>
            <a:off x="2077784" y="1819949"/>
            <a:ext cx="2304289" cy="3980137"/>
            <a:chOff x="1438761" y="2033015"/>
            <a:chExt cx="1980000" cy="3420000"/>
          </a:xfrm>
        </p:grpSpPr>
        <p:sp>
          <p:nvSpPr>
            <p:cNvPr id="17" name="Rounded Rectangle 41">
              <a:extLst>
                <a:ext uri="{FF2B5EF4-FFF2-40B4-BE49-F238E27FC236}">
                  <a16:creationId xmlns:a16="http://schemas.microsoft.com/office/drawing/2014/main" id="{B5C47641-B6A1-4524-9326-0292B9566D4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4F05009A-4281-4A32-B685-E4AD624B5F6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1122D6D7-4A75-40FE-95ED-65F088DA646A}"/>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DC08EBE6-17EC-4925-95D2-44EEB1A9C8E5}"/>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400C7886-B263-46B9-A5FF-CEFBD9C6E18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a16="http://schemas.microsoft.com/office/drawing/2014/main" id="{FD089088-98C8-4962-BA4F-09618B525A2E}"/>
              </a:ext>
            </a:extLst>
          </p:cNvPr>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a16="http://schemas.microsoft.com/office/drawing/2014/main" id="{E43FD022-E10D-415B-9524-05BF4806917A}"/>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801907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679630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Rounded Corners 1">
            <a:extLst>
              <a:ext uri="{FF2B5EF4-FFF2-40B4-BE49-F238E27FC236}">
                <a16:creationId xmlns:a16="http://schemas.microsoft.com/office/drawing/2014/main" id="{F8E4A850-2981-460F-9846-48EBA0D5F3EC}"/>
              </a:ext>
            </a:extLst>
          </p:cNvPr>
          <p:cNvSpPr/>
          <p:nvPr userDrawn="1"/>
        </p:nvSpPr>
        <p:spPr>
          <a:xfrm>
            <a:off x="1085065" y="1621765"/>
            <a:ext cx="2045865" cy="464101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7">
            <a:extLst>
              <a:ext uri="{FF2B5EF4-FFF2-40B4-BE49-F238E27FC236}">
                <a16:creationId xmlns:a16="http://schemas.microsoft.com/office/drawing/2014/main" id="{9D26A4C8-7982-4005-A516-A16E744638DF}"/>
              </a:ext>
            </a:extLst>
          </p:cNvPr>
          <p:cNvSpPr/>
          <p:nvPr userDrawn="1"/>
        </p:nvSpPr>
        <p:spPr>
          <a:xfrm>
            <a:off x="3743733" y="1621765"/>
            <a:ext cx="2045865" cy="464101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8">
            <a:extLst>
              <a:ext uri="{FF2B5EF4-FFF2-40B4-BE49-F238E27FC236}">
                <a16:creationId xmlns:a16="http://schemas.microsoft.com/office/drawing/2014/main" id="{04575A1D-163E-4E18-9569-1D3E23086BDF}"/>
              </a:ext>
            </a:extLst>
          </p:cNvPr>
          <p:cNvSpPr/>
          <p:nvPr userDrawn="1"/>
        </p:nvSpPr>
        <p:spPr>
          <a:xfrm>
            <a:off x="6402401" y="1621765"/>
            <a:ext cx="2045865" cy="464101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9">
            <a:extLst>
              <a:ext uri="{FF2B5EF4-FFF2-40B4-BE49-F238E27FC236}">
                <a16:creationId xmlns:a16="http://schemas.microsoft.com/office/drawing/2014/main" id="{A93F3913-43AF-432D-857D-C8FEEFACC427}"/>
              </a:ext>
            </a:extLst>
          </p:cNvPr>
          <p:cNvSpPr/>
          <p:nvPr userDrawn="1"/>
        </p:nvSpPr>
        <p:spPr>
          <a:xfrm>
            <a:off x="9061069" y="1621765"/>
            <a:ext cx="2045865" cy="464101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그림 개체 틀 2">
            <a:extLst>
              <a:ext uri="{FF2B5EF4-FFF2-40B4-BE49-F238E27FC236}">
                <a16:creationId xmlns:a16="http://schemas.microsoft.com/office/drawing/2014/main" id="{9885ADD6-0DB5-49CC-9209-CE288DFDF480}"/>
              </a:ext>
            </a:extLst>
          </p:cNvPr>
          <p:cNvSpPr>
            <a:spLocks noGrp="1" noChangeAspect="1"/>
          </p:cNvSpPr>
          <p:nvPr>
            <p:ph type="pic" sz="quarter" idx="11" hasCustomPrompt="1"/>
          </p:nvPr>
        </p:nvSpPr>
        <p:spPr>
          <a:xfrm>
            <a:off x="1137445" y="1690611"/>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97DB9F7C-2637-4A7D-B020-09DE1576EBC1}"/>
              </a:ext>
            </a:extLst>
          </p:cNvPr>
          <p:cNvSpPr>
            <a:spLocks noGrp="1" noChangeAspect="1"/>
          </p:cNvSpPr>
          <p:nvPr>
            <p:ph type="pic" sz="quarter" idx="12" hasCustomPrompt="1"/>
          </p:nvPr>
        </p:nvSpPr>
        <p:spPr>
          <a:xfrm>
            <a:off x="3796113" y="4269899"/>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B8F2FE5E-A158-4AB1-B584-2CE324A9FCBC}"/>
              </a:ext>
            </a:extLst>
          </p:cNvPr>
          <p:cNvSpPr>
            <a:spLocks noGrp="1" noChangeAspect="1"/>
          </p:cNvSpPr>
          <p:nvPr>
            <p:ph type="pic" sz="quarter" idx="13" hasCustomPrompt="1"/>
          </p:nvPr>
        </p:nvSpPr>
        <p:spPr>
          <a:xfrm>
            <a:off x="6454781" y="1690611"/>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F1286852-3DBD-423B-8687-CE65E1A5C13E}"/>
              </a:ext>
            </a:extLst>
          </p:cNvPr>
          <p:cNvSpPr>
            <a:spLocks noGrp="1" noChangeAspect="1"/>
          </p:cNvSpPr>
          <p:nvPr>
            <p:ph type="pic" sz="quarter" idx="14" hasCustomPrompt="1"/>
          </p:nvPr>
        </p:nvSpPr>
        <p:spPr>
          <a:xfrm>
            <a:off x="9113448" y="4269899"/>
            <a:ext cx="1941107" cy="1941107"/>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9837467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261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2E446F10-D98D-44F2-99D1-B739E5438054}"/>
              </a:ext>
            </a:extLst>
          </p:cNvPr>
          <p:cNvSpPr/>
          <p:nvPr userDrawn="1"/>
        </p:nvSpPr>
        <p:spPr>
          <a:xfrm>
            <a:off x="0" y="2253343"/>
            <a:ext cx="12192000" cy="235131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10">
            <a:extLst>
              <a:ext uri="{FF2B5EF4-FFF2-40B4-BE49-F238E27FC236}">
                <a16:creationId xmlns:a16="http://schemas.microsoft.com/office/drawing/2014/main" id="{6DC19109-ACB6-4629-AB01-D465B05ECDBF}"/>
              </a:ext>
            </a:extLst>
          </p:cNvPr>
          <p:cNvSpPr>
            <a:spLocks noGrp="1"/>
          </p:cNvSpPr>
          <p:nvPr>
            <p:ph type="pic" sz="quarter" idx="14" hasCustomPrompt="1"/>
          </p:nvPr>
        </p:nvSpPr>
        <p:spPr>
          <a:xfrm>
            <a:off x="1088571" y="1580606"/>
            <a:ext cx="9945150" cy="3696788"/>
          </a:xfrm>
          <a:custGeom>
            <a:avLst/>
            <a:gdLst>
              <a:gd name="connsiteX0" fmla="*/ 8797786 w 9945150"/>
              <a:gd name="connsiteY0" fmla="*/ 343988 h 3696788"/>
              <a:gd name="connsiteX1" fmla="*/ 9945150 w 9945150"/>
              <a:gd name="connsiteY1" fmla="*/ 343988 h 3696788"/>
              <a:gd name="connsiteX2" fmla="*/ 8854411 w 9945150"/>
              <a:gd name="connsiteY2" fmla="*/ 3696788 h 3696788"/>
              <a:gd name="connsiteX3" fmla="*/ 7707047 w 9945150"/>
              <a:gd name="connsiteY3" fmla="*/ 3696788 h 3696788"/>
              <a:gd name="connsiteX4" fmla="*/ 6228770 w 9945150"/>
              <a:gd name="connsiteY4" fmla="*/ 343988 h 3696788"/>
              <a:gd name="connsiteX5" fmla="*/ 7376134 w 9945150"/>
              <a:gd name="connsiteY5" fmla="*/ 343988 h 3696788"/>
              <a:gd name="connsiteX6" fmla="*/ 6285395 w 9945150"/>
              <a:gd name="connsiteY6" fmla="*/ 3696788 h 3696788"/>
              <a:gd name="connsiteX7" fmla="*/ 5138031 w 9945150"/>
              <a:gd name="connsiteY7" fmla="*/ 3696788 h 3696788"/>
              <a:gd name="connsiteX8" fmla="*/ 3659754 w 9945150"/>
              <a:gd name="connsiteY8" fmla="*/ 343988 h 3696788"/>
              <a:gd name="connsiteX9" fmla="*/ 4807118 w 9945150"/>
              <a:gd name="connsiteY9" fmla="*/ 343988 h 3696788"/>
              <a:gd name="connsiteX10" fmla="*/ 3716379 w 9945150"/>
              <a:gd name="connsiteY10" fmla="*/ 3696788 h 3696788"/>
              <a:gd name="connsiteX11" fmla="*/ 2569016 w 9945150"/>
              <a:gd name="connsiteY11" fmla="*/ 3696788 h 3696788"/>
              <a:gd name="connsiteX12" fmla="*/ 1090739 w 9945150"/>
              <a:gd name="connsiteY12" fmla="*/ 343988 h 3696788"/>
              <a:gd name="connsiteX13" fmla="*/ 2238103 w 9945150"/>
              <a:gd name="connsiteY13" fmla="*/ 343988 h 3696788"/>
              <a:gd name="connsiteX14" fmla="*/ 1147364 w 9945150"/>
              <a:gd name="connsiteY14" fmla="*/ 3696788 h 3696788"/>
              <a:gd name="connsiteX15" fmla="*/ 0 w 9945150"/>
              <a:gd name="connsiteY15" fmla="*/ 3696788 h 3696788"/>
              <a:gd name="connsiteX16" fmla="*/ 7635204 w 9945150"/>
              <a:gd name="connsiteY16" fmla="*/ 0 h 3696788"/>
              <a:gd name="connsiteX17" fmla="*/ 8782568 w 9945150"/>
              <a:gd name="connsiteY17" fmla="*/ 0 h 3696788"/>
              <a:gd name="connsiteX18" fmla="*/ 7691829 w 9945150"/>
              <a:gd name="connsiteY18" fmla="*/ 3352800 h 3696788"/>
              <a:gd name="connsiteX19" fmla="*/ 6544465 w 9945150"/>
              <a:gd name="connsiteY19" fmla="*/ 3352800 h 3696788"/>
              <a:gd name="connsiteX20" fmla="*/ 5066188 w 9945150"/>
              <a:gd name="connsiteY20" fmla="*/ 0 h 3696788"/>
              <a:gd name="connsiteX21" fmla="*/ 6213552 w 9945150"/>
              <a:gd name="connsiteY21" fmla="*/ 0 h 3696788"/>
              <a:gd name="connsiteX22" fmla="*/ 5122813 w 9945150"/>
              <a:gd name="connsiteY22" fmla="*/ 3352800 h 3696788"/>
              <a:gd name="connsiteX23" fmla="*/ 3975449 w 9945150"/>
              <a:gd name="connsiteY23" fmla="*/ 3352800 h 3696788"/>
              <a:gd name="connsiteX24" fmla="*/ 2497173 w 9945150"/>
              <a:gd name="connsiteY24" fmla="*/ 0 h 3696788"/>
              <a:gd name="connsiteX25" fmla="*/ 3644536 w 9945150"/>
              <a:gd name="connsiteY25" fmla="*/ 0 h 3696788"/>
              <a:gd name="connsiteX26" fmla="*/ 2553798 w 9945150"/>
              <a:gd name="connsiteY26" fmla="*/ 3352800 h 3696788"/>
              <a:gd name="connsiteX27" fmla="*/ 1406434 w 9945150"/>
              <a:gd name="connsiteY27" fmla="*/ 3352800 h 369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45150" h="3696788">
                <a:moveTo>
                  <a:pt x="8797786" y="343988"/>
                </a:moveTo>
                <a:lnTo>
                  <a:pt x="9945150" y="343988"/>
                </a:lnTo>
                <a:lnTo>
                  <a:pt x="8854411" y="3696788"/>
                </a:lnTo>
                <a:lnTo>
                  <a:pt x="7707047" y="3696788"/>
                </a:lnTo>
                <a:close/>
                <a:moveTo>
                  <a:pt x="6228770" y="343988"/>
                </a:moveTo>
                <a:lnTo>
                  <a:pt x="7376134" y="343988"/>
                </a:lnTo>
                <a:lnTo>
                  <a:pt x="6285395" y="3696788"/>
                </a:lnTo>
                <a:lnTo>
                  <a:pt x="5138031" y="3696788"/>
                </a:lnTo>
                <a:close/>
                <a:moveTo>
                  <a:pt x="3659754" y="343988"/>
                </a:moveTo>
                <a:lnTo>
                  <a:pt x="4807118" y="343988"/>
                </a:lnTo>
                <a:lnTo>
                  <a:pt x="3716379" y="3696788"/>
                </a:lnTo>
                <a:lnTo>
                  <a:pt x="2569016" y="3696788"/>
                </a:lnTo>
                <a:close/>
                <a:moveTo>
                  <a:pt x="1090739" y="343988"/>
                </a:moveTo>
                <a:lnTo>
                  <a:pt x="2238103" y="343988"/>
                </a:lnTo>
                <a:lnTo>
                  <a:pt x="1147364" y="3696788"/>
                </a:lnTo>
                <a:lnTo>
                  <a:pt x="0" y="3696788"/>
                </a:lnTo>
                <a:close/>
                <a:moveTo>
                  <a:pt x="7635204" y="0"/>
                </a:moveTo>
                <a:lnTo>
                  <a:pt x="8782568" y="0"/>
                </a:lnTo>
                <a:lnTo>
                  <a:pt x="7691829" y="3352800"/>
                </a:lnTo>
                <a:lnTo>
                  <a:pt x="6544465" y="3352800"/>
                </a:lnTo>
                <a:close/>
                <a:moveTo>
                  <a:pt x="5066188" y="0"/>
                </a:moveTo>
                <a:lnTo>
                  <a:pt x="6213552" y="0"/>
                </a:lnTo>
                <a:lnTo>
                  <a:pt x="5122813" y="3352800"/>
                </a:lnTo>
                <a:lnTo>
                  <a:pt x="3975449" y="3352800"/>
                </a:lnTo>
                <a:close/>
                <a:moveTo>
                  <a:pt x="2497173" y="0"/>
                </a:moveTo>
                <a:lnTo>
                  <a:pt x="3644536" y="0"/>
                </a:lnTo>
                <a:lnTo>
                  <a:pt x="2553798" y="3352800"/>
                </a:lnTo>
                <a:lnTo>
                  <a:pt x="1406434" y="33528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C8382BE-D6AA-47A2-A947-A38349E8B3D6}"/>
              </a:ext>
            </a:extLst>
          </p:cNvPr>
          <p:cNvSpPr>
            <a:spLocks noGrp="1"/>
          </p:cNvSpPr>
          <p:nvPr>
            <p:ph type="pic" sz="quarter" idx="43" hasCustomPrompt="1"/>
          </p:nvPr>
        </p:nvSpPr>
        <p:spPr>
          <a:xfrm>
            <a:off x="6600622" y="1305993"/>
            <a:ext cx="4334608" cy="4335090"/>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Arc 431">
            <a:extLst>
              <a:ext uri="{FF2B5EF4-FFF2-40B4-BE49-F238E27FC236}">
                <a16:creationId xmlns:a16="http://schemas.microsoft.com/office/drawing/2014/main" id="{C8213F32-E4C0-43E5-B4CD-C8E76182B064}"/>
              </a:ext>
            </a:extLst>
          </p:cNvPr>
          <p:cNvSpPr/>
          <p:nvPr userDrawn="1"/>
        </p:nvSpPr>
        <p:spPr>
          <a:xfrm>
            <a:off x="6320628" y="1026240"/>
            <a:ext cx="4894597" cy="4894597"/>
          </a:xfrm>
          <a:prstGeom prst="arc">
            <a:avLst>
              <a:gd name="adj1" fmla="val 12493243"/>
              <a:gd name="adj2" fmla="val 8891088"/>
            </a:avLst>
          </a:prstGeom>
          <a:ln w="25400">
            <a:solidFill>
              <a:schemeClr val="accent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9958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 name="Group 57">
            <a:extLst>
              <a:ext uri="{FF2B5EF4-FFF2-40B4-BE49-F238E27FC236}">
                <a16:creationId xmlns:a16="http://schemas.microsoft.com/office/drawing/2014/main" id="{7C38E266-3A45-4113-836B-E85A6BC56619}"/>
              </a:ext>
            </a:extLst>
          </p:cNvPr>
          <p:cNvGrpSpPr/>
          <p:nvPr userDrawn="1"/>
        </p:nvGrpSpPr>
        <p:grpSpPr>
          <a:xfrm>
            <a:off x="850796" y="1991644"/>
            <a:ext cx="2126862" cy="3673670"/>
            <a:chOff x="1438761" y="2033015"/>
            <a:chExt cx="1980000" cy="3420000"/>
          </a:xfrm>
        </p:grpSpPr>
        <p:sp>
          <p:nvSpPr>
            <p:cNvPr id="3" name="Rounded Rectangle 58">
              <a:extLst>
                <a:ext uri="{FF2B5EF4-FFF2-40B4-BE49-F238E27FC236}">
                  <a16:creationId xmlns:a16="http://schemas.microsoft.com/office/drawing/2014/main" id="{FCAB020C-EE36-4E4E-A65A-B2B745902977}"/>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a16="http://schemas.microsoft.com/office/drawing/2014/main" id="{F00D10E6-99CA-4979-9CEB-1815CECED8D7}"/>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a16="http://schemas.microsoft.com/office/drawing/2014/main" id="{5D38B13A-F324-4C27-9781-BAB6ADB982D6}"/>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a16="http://schemas.microsoft.com/office/drawing/2014/main" id="{1E4DFEDF-4CB0-4B2A-8436-B8DFCED6379F}"/>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a16="http://schemas.microsoft.com/office/drawing/2014/main" id="{CC0C30F9-D948-413E-8B55-BC831503C37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a16="http://schemas.microsoft.com/office/drawing/2014/main" id="{C88341F7-56F1-40FF-84B0-0F61D50FF748}"/>
              </a:ext>
            </a:extLst>
          </p:cNvPr>
          <p:cNvGrpSpPr/>
          <p:nvPr userDrawn="1"/>
        </p:nvGrpSpPr>
        <p:grpSpPr>
          <a:xfrm>
            <a:off x="3428276" y="1957776"/>
            <a:ext cx="2126862" cy="3673670"/>
            <a:chOff x="1438761" y="2033015"/>
            <a:chExt cx="1980000" cy="3420000"/>
          </a:xfrm>
        </p:grpSpPr>
        <p:sp>
          <p:nvSpPr>
            <p:cNvPr id="9" name="Rounded Rectangle 52">
              <a:extLst>
                <a:ext uri="{FF2B5EF4-FFF2-40B4-BE49-F238E27FC236}">
                  <a16:creationId xmlns:a16="http://schemas.microsoft.com/office/drawing/2014/main" id="{B0985BDA-59C6-4C3A-B0B5-4351C6D09101}"/>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a16="http://schemas.microsoft.com/office/drawing/2014/main" id="{A042CF08-721B-43B2-9E93-5B9F86230981}"/>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a16="http://schemas.microsoft.com/office/drawing/2014/main" id="{1024F1CF-4419-4BCF-BDF4-BFB9BC71C32D}"/>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a16="http://schemas.microsoft.com/office/drawing/2014/main" id="{7889EBB6-7762-4C53-AA59-229F885F0AAE}"/>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a16="http://schemas.microsoft.com/office/drawing/2014/main" id="{3B6A84AA-3B13-4D42-8BCB-F34EF054FD4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a16="http://schemas.microsoft.com/office/drawing/2014/main" id="{ED0C1CEF-57E9-4E6C-8127-7E4DB9B7543F}"/>
              </a:ext>
            </a:extLst>
          </p:cNvPr>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a16="http://schemas.microsoft.com/office/drawing/2014/main" id="{BBC8E798-08DA-41F7-BCDC-2C25CB02AA80}"/>
              </a:ext>
            </a:extLst>
          </p:cNvPr>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a16="http://schemas.microsoft.com/office/drawing/2014/main" id="{953E6E3E-6BF7-48FC-ABA6-F2F500798B34}"/>
              </a:ext>
            </a:extLst>
          </p:cNvPr>
          <p:cNvGrpSpPr/>
          <p:nvPr userDrawn="1"/>
        </p:nvGrpSpPr>
        <p:grpSpPr>
          <a:xfrm>
            <a:off x="2077784" y="1819949"/>
            <a:ext cx="2304289" cy="3980137"/>
            <a:chOff x="1438761" y="2033015"/>
            <a:chExt cx="1980000" cy="3420000"/>
          </a:xfrm>
        </p:grpSpPr>
        <p:sp>
          <p:nvSpPr>
            <p:cNvPr id="17" name="Rounded Rectangle 41">
              <a:extLst>
                <a:ext uri="{FF2B5EF4-FFF2-40B4-BE49-F238E27FC236}">
                  <a16:creationId xmlns:a16="http://schemas.microsoft.com/office/drawing/2014/main" id="{B5C47641-B6A1-4524-9326-0292B9566D4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4F05009A-4281-4A32-B685-E4AD624B5F6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1122D6D7-4A75-40FE-95ED-65F088DA646A}"/>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DC08EBE6-17EC-4925-95D2-44EEB1A9C8E5}"/>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400C7886-B263-46B9-A5FF-CEFBD9C6E18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a16="http://schemas.microsoft.com/office/drawing/2014/main" id="{FD089088-98C8-4962-BA4F-09618B525A2E}"/>
              </a:ext>
            </a:extLst>
          </p:cNvPr>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a16="http://schemas.microsoft.com/office/drawing/2014/main" id="{E43FD022-E10D-415B-9524-05BF4806917A}"/>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0" r:id="rId2"/>
    <p:sldLayoutId id="2147483691"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1AF2C9-93D4-CF4A-4EB5-F43E3A343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1B27B09-8A1A-01DA-4226-363E03F841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5F44C0-8B22-846E-F261-14624AC14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17F88C-0C47-43A5-AB6E-0169C3D6BF56}" type="datetimeFigureOut">
              <a:rPr lang="en-GB" smtClean="0"/>
              <a:t>09/08/2023</a:t>
            </a:fld>
            <a:endParaRPr lang="en-GB"/>
          </a:p>
        </p:txBody>
      </p:sp>
      <p:sp>
        <p:nvSpPr>
          <p:cNvPr id="5" name="Footer Placeholder 4">
            <a:extLst>
              <a:ext uri="{FF2B5EF4-FFF2-40B4-BE49-F238E27FC236}">
                <a16:creationId xmlns:a16="http://schemas.microsoft.com/office/drawing/2014/main" id="{B7E73B93-8079-D08D-91E1-6262CD9F6B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9F44DDE-5F25-ADEA-29D9-141F3CEA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C351-681B-4CAE-898F-598B3A380621}" type="slidenum">
              <a:rPr lang="en-GB" smtClean="0"/>
              <a:t>‹#›</a:t>
            </a:fld>
            <a:endParaRPr lang="en-GB"/>
          </a:p>
        </p:txBody>
      </p:sp>
    </p:spTree>
    <p:extLst>
      <p:ext uri="{BB962C8B-B14F-4D97-AF65-F5344CB8AC3E}">
        <p14:creationId xmlns:p14="http://schemas.microsoft.com/office/powerpoint/2010/main" val="1898951290"/>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60"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43.xml"/><Relationship Id="rId4" Type="http://schemas.openxmlformats.org/officeDocument/2006/relationships/hyperlink" Target="http://www.free-powerpoint-templates-design.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6.xml"/><Relationship Id="rId5" Type="http://schemas.openxmlformats.org/officeDocument/2006/relationships/image" Target="../media/image17.jpg"/><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4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5.xml"/><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F3E8E6-D83E-A8F4-2FED-F3F38FD6967B}"/>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523784" y="-312911"/>
            <a:ext cx="15425938" cy="7170911"/>
          </a:xfrm>
          <a:prstGeom prst="rect">
            <a:avLst/>
          </a:prstGeom>
        </p:spPr>
      </p:pic>
      <p:sp>
        <p:nvSpPr>
          <p:cNvPr id="25" name="TextBox 24">
            <a:hlinkClick r:id="rId4"/>
            <a:extLst>
              <a:ext uri="{FF2B5EF4-FFF2-40B4-BE49-F238E27FC236}">
                <a16:creationId xmlns:a16="http://schemas.microsoft.com/office/drawing/2014/main" id="{63EA5ADE-28B7-49F8-A8F3-6D7206E93EC3}"/>
              </a:ext>
            </a:extLst>
          </p:cNvPr>
          <p:cNvSpPr txBox="1"/>
          <p:nvPr/>
        </p:nvSpPr>
        <p:spPr>
          <a:xfrm>
            <a:off x="230142" y="1382846"/>
            <a:ext cx="3637770" cy="1015663"/>
          </a:xfrm>
          <a:prstGeom prst="rect">
            <a:avLst/>
          </a:prstGeom>
          <a:noFill/>
        </p:spPr>
        <p:txBody>
          <a:bodyPr wrap="square" rtlCol="0" anchor="ctr">
            <a:spAutoFit/>
          </a:bodyPr>
          <a:lstStyle/>
          <a:p>
            <a:r>
              <a:rPr lang="en-GB" altLang="ko-KR" sz="2000" dirty="0">
                <a:solidFill>
                  <a:schemeClr val="tx1">
                    <a:lumMod val="75000"/>
                    <a:lumOff val="25000"/>
                  </a:schemeClr>
                </a:solidFill>
                <a:cs typeface="Arial" pitchFamily="34" charset="0"/>
              </a:rPr>
              <a:t>(MOBILE BANKING SYSTEM)</a:t>
            </a:r>
          </a:p>
          <a:p>
            <a:endParaRPr lang="en-GB" altLang="ko-KR" sz="2000" dirty="0">
              <a:solidFill>
                <a:schemeClr val="tx1">
                  <a:lumMod val="75000"/>
                  <a:lumOff val="25000"/>
                </a:schemeClr>
              </a:solidFill>
              <a:cs typeface="Arial" pitchFamily="34" charset="0"/>
            </a:endParaRPr>
          </a:p>
          <a:p>
            <a:endParaRPr lang="en-GB" altLang="ko-KR" sz="20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1B98710D-C795-4D7B-BCAB-F579D9640A19}"/>
              </a:ext>
            </a:extLst>
          </p:cNvPr>
          <p:cNvSpPr txBox="1"/>
          <p:nvPr/>
        </p:nvSpPr>
        <p:spPr>
          <a:xfrm>
            <a:off x="185076" y="-194963"/>
            <a:ext cx="5671014" cy="1754326"/>
          </a:xfrm>
          <a:prstGeom prst="rect">
            <a:avLst/>
          </a:prstGeom>
          <a:noFill/>
        </p:spPr>
        <p:txBody>
          <a:bodyPr wrap="square" rtlCol="0" anchor="ctr">
            <a:spAutoFit/>
          </a:bodyPr>
          <a:lstStyle/>
          <a:p>
            <a:r>
              <a:rPr lang="en-US" sz="5400" dirty="0">
                <a:solidFill>
                  <a:schemeClr val="tx1">
                    <a:lumMod val="75000"/>
                    <a:lumOff val="25000"/>
                  </a:schemeClr>
                </a:solidFill>
                <a:latin typeface="Britannic Bold" panose="020B0903060703020204" pitchFamily="34" charset="0"/>
              </a:rPr>
              <a:t>C PROGRAMMING</a:t>
            </a:r>
          </a:p>
          <a:p>
            <a:r>
              <a:rPr lang="en-US" altLang="ko-KR" sz="5400" dirty="0">
                <a:solidFill>
                  <a:schemeClr val="tx1">
                    <a:lumMod val="75000"/>
                    <a:lumOff val="25000"/>
                  </a:schemeClr>
                </a:solidFill>
                <a:latin typeface="Britannic Bold" panose="020B0903060703020204" pitchFamily="34" charset="0"/>
                <a:cs typeface="Arial" pitchFamily="34" charset="0"/>
              </a:rPr>
              <a:t>PROJECT</a:t>
            </a:r>
            <a:endParaRPr lang="ko-KR" altLang="en-US" sz="5400" dirty="0">
              <a:solidFill>
                <a:schemeClr val="tx1">
                  <a:lumMod val="75000"/>
                  <a:lumOff val="25000"/>
                </a:schemeClr>
              </a:solidFill>
              <a:latin typeface="Britannic Bold" panose="020B0903060703020204" pitchFamily="34" charset="0"/>
              <a:cs typeface="Arial" pitchFamily="34" charset="0"/>
            </a:endParaRPr>
          </a:p>
        </p:txBody>
      </p:sp>
      <p:sp>
        <p:nvSpPr>
          <p:cNvPr id="4" name="TextBox 3">
            <a:extLst>
              <a:ext uri="{FF2B5EF4-FFF2-40B4-BE49-F238E27FC236}">
                <a16:creationId xmlns:a16="http://schemas.microsoft.com/office/drawing/2014/main" id="{5D9E1D75-B582-9427-6957-4B83E00E5596}"/>
              </a:ext>
            </a:extLst>
          </p:cNvPr>
          <p:cNvSpPr txBox="1"/>
          <p:nvPr/>
        </p:nvSpPr>
        <p:spPr>
          <a:xfrm>
            <a:off x="301752" y="2331720"/>
            <a:ext cx="3959352" cy="1938992"/>
          </a:xfrm>
          <a:prstGeom prst="rect">
            <a:avLst/>
          </a:prstGeom>
          <a:noFill/>
        </p:spPr>
        <p:txBody>
          <a:bodyPr wrap="square" rtlCol="0">
            <a:spAutoFit/>
          </a:bodyPr>
          <a:lstStyle/>
          <a:p>
            <a:r>
              <a:rPr lang="en-GB" sz="2400" dirty="0">
                <a:latin typeface="Algerian" panose="04020705040A02060702" pitchFamily="82" charset="0"/>
                <a:sym typeface="Wingdings" panose="05000000000000000000" pitchFamily="2" charset="2"/>
              </a:rPr>
              <a:t></a:t>
            </a:r>
            <a:r>
              <a:rPr lang="en-GB" sz="2400" dirty="0">
                <a:latin typeface="Algerian" panose="04020705040A02060702" pitchFamily="82" charset="0"/>
              </a:rPr>
              <a:t>MEMBERS</a:t>
            </a:r>
            <a:r>
              <a:rPr lang="en-GB" sz="2400" dirty="0">
                <a:latin typeface="Algerian" panose="04020705040A02060702" pitchFamily="82" charset="0"/>
                <a:sym typeface="Wingdings" panose="05000000000000000000" pitchFamily="2" charset="2"/>
              </a:rPr>
              <a:t></a:t>
            </a:r>
          </a:p>
          <a:p>
            <a:r>
              <a:rPr lang="en-GB" sz="2400" dirty="0">
                <a:latin typeface="Algerian" panose="04020705040A02060702" pitchFamily="82" charset="0"/>
                <a:sym typeface="Wingdings" panose="05000000000000000000" pitchFamily="2" charset="2"/>
              </a:rPr>
              <a:t>-SANKALPA GAUTAM(78)</a:t>
            </a:r>
          </a:p>
          <a:p>
            <a:r>
              <a:rPr lang="en-GB" sz="2400" dirty="0">
                <a:latin typeface="Algerian" panose="04020705040A02060702" pitchFamily="82" charset="0"/>
                <a:sym typeface="Wingdings" panose="05000000000000000000" pitchFamily="2" charset="2"/>
              </a:rPr>
              <a:t>-SHIV KUMAR YADAV(79)</a:t>
            </a:r>
          </a:p>
          <a:p>
            <a:r>
              <a:rPr lang="en-GB" sz="2400" dirty="0">
                <a:latin typeface="Algerian" panose="04020705040A02060702" pitchFamily="82" charset="0"/>
                <a:sym typeface="Wingdings" panose="05000000000000000000" pitchFamily="2" charset="2"/>
              </a:rPr>
              <a:t>-SUJAN ADHIKARI(86)</a:t>
            </a:r>
          </a:p>
          <a:p>
            <a:r>
              <a:rPr lang="en-GB" sz="2400" dirty="0">
                <a:latin typeface="Algerian" panose="04020705040A02060702" pitchFamily="82" charset="0"/>
                <a:sym typeface="Wingdings" panose="05000000000000000000" pitchFamily="2" charset="2"/>
              </a:rPr>
              <a:t>-SUSHIL YADAV(92)</a:t>
            </a:r>
            <a:endParaRPr lang="en-GB" sz="2400" dirty="0">
              <a:latin typeface="Algerian" panose="04020705040A02060702" pitchFamily="82" charset="0"/>
            </a:endParaRPr>
          </a:p>
        </p:txBody>
      </p:sp>
    </p:spTree>
    <p:extLst>
      <p:ext uri="{BB962C8B-B14F-4D97-AF65-F5344CB8AC3E}">
        <p14:creationId xmlns:p14="http://schemas.microsoft.com/office/powerpoint/2010/main" val="3647702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normAutofit fontScale="92500" lnSpcReduction="10000"/>
          </a:bodyPr>
          <a:lstStyle/>
          <a:p>
            <a:r>
              <a:rPr lang="en-US" dirty="0"/>
              <a:t>Our Team Style</a:t>
            </a:r>
          </a:p>
        </p:txBody>
      </p:sp>
      <p:pic>
        <p:nvPicPr>
          <p:cNvPr id="51" name="Picture Placeholder 50">
            <a:extLst>
              <a:ext uri="{FF2B5EF4-FFF2-40B4-BE49-F238E27FC236}">
                <a16:creationId xmlns:a16="http://schemas.microsoft.com/office/drawing/2014/main" id="{8A80BE68-C41D-9B45-8719-826A01FE394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7" b="307"/>
          <a:stretch>
            <a:fillRect/>
          </a:stretch>
        </p:blipFill>
        <p:spPr/>
      </p:pic>
      <p:pic>
        <p:nvPicPr>
          <p:cNvPr id="55" name="Picture Placeholder 54">
            <a:extLst>
              <a:ext uri="{FF2B5EF4-FFF2-40B4-BE49-F238E27FC236}">
                <a16:creationId xmlns:a16="http://schemas.microsoft.com/office/drawing/2014/main" id="{686C62DA-017D-F4E6-E0BC-0F9C8BCC170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8502" r="8502"/>
          <a:stretch>
            <a:fillRect/>
          </a:stretch>
        </p:blipFill>
        <p:spPr/>
      </p:pic>
      <p:pic>
        <p:nvPicPr>
          <p:cNvPr id="57" name="Picture Placeholder 56">
            <a:extLst>
              <a:ext uri="{FF2B5EF4-FFF2-40B4-BE49-F238E27FC236}">
                <a16:creationId xmlns:a16="http://schemas.microsoft.com/office/drawing/2014/main" id="{26C7D084-F71A-735F-EAAC-DC48AECA334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7026" r="17026"/>
          <a:stretch>
            <a:fillRect/>
          </a:stretch>
        </p:blipFill>
        <p:spPr/>
      </p:pic>
      <p:pic>
        <p:nvPicPr>
          <p:cNvPr id="4" name="Picture Placeholder 3">
            <a:extLst>
              <a:ext uri="{FF2B5EF4-FFF2-40B4-BE49-F238E27FC236}">
                <a16:creationId xmlns:a16="http://schemas.microsoft.com/office/drawing/2014/main" id="{721909B1-502A-B6F3-710D-7AB4DC540C39}"/>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12437" b="12437"/>
          <a:stretch>
            <a:fillRect/>
          </a:stretch>
        </p:blipFill>
        <p:spPr/>
      </p:pic>
      <p:grpSp>
        <p:nvGrpSpPr>
          <p:cNvPr id="7" name="Group 26">
            <a:extLst>
              <a:ext uri="{FF2B5EF4-FFF2-40B4-BE49-F238E27FC236}">
                <a16:creationId xmlns:a16="http://schemas.microsoft.com/office/drawing/2014/main" id="{C67EF901-3855-4DAE-91CF-3DA40ABB7371}"/>
              </a:ext>
            </a:extLst>
          </p:cNvPr>
          <p:cNvGrpSpPr/>
          <p:nvPr/>
        </p:nvGrpSpPr>
        <p:grpSpPr>
          <a:xfrm>
            <a:off x="1057014" y="4211486"/>
            <a:ext cx="2108401" cy="1658910"/>
            <a:chOff x="1037907" y="4088443"/>
            <a:chExt cx="2108401" cy="1658910"/>
          </a:xfrm>
        </p:grpSpPr>
        <p:grpSp>
          <p:nvGrpSpPr>
            <p:cNvPr id="8" name="그룹 4">
              <a:extLst>
                <a:ext uri="{FF2B5EF4-FFF2-40B4-BE49-F238E27FC236}">
                  <a16:creationId xmlns:a16="http://schemas.microsoft.com/office/drawing/2014/main" id="{B407B80D-EC31-4CC0-9FAA-969B9ECB43C4}"/>
                </a:ext>
              </a:extLst>
            </p:cNvPr>
            <p:cNvGrpSpPr/>
            <p:nvPr/>
          </p:nvGrpSpPr>
          <p:grpSpPr>
            <a:xfrm>
              <a:off x="1037907" y="4088443"/>
              <a:ext cx="2108173" cy="499047"/>
              <a:chOff x="5026483" y="4542289"/>
              <a:chExt cx="2108173" cy="499047"/>
            </a:xfrm>
          </p:grpSpPr>
          <p:sp>
            <p:nvSpPr>
              <p:cNvPr id="14" name="Text Placeholder 22">
                <a:extLst>
                  <a:ext uri="{FF2B5EF4-FFF2-40B4-BE49-F238E27FC236}">
                    <a16:creationId xmlns:a16="http://schemas.microsoft.com/office/drawing/2014/main" id="{EBABD4F4-4CC1-41BC-9405-F0421CF32B9C}"/>
                  </a:ext>
                </a:extLst>
              </p:cNvPr>
              <p:cNvSpPr txBox="1">
                <a:spLocks/>
              </p:cNvSpPr>
              <p:nvPr/>
            </p:nvSpPr>
            <p:spPr>
              <a:xfrm>
                <a:off x="5026483" y="4795249"/>
                <a:ext cx="20592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altLang="ko-KR" sz="1400" b="1" dirty="0">
                    <a:solidFill>
                      <a:schemeClr val="bg1"/>
                    </a:solidFill>
                    <a:cs typeface="Arial" pitchFamily="34" charset="0"/>
                  </a:rPr>
                  <a:t>SANKALPA GAUTAM</a:t>
                </a:r>
                <a:endParaRPr lang="en-US" altLang="ko-KR" sz="1400" b="1" dirty="0">
                  <a:solidFill>
                    <a:schemeClr val="bg1"/>
                  </a:solidFill>
                  <a:cs typeface="Arial" pitchFamily="34" charset="0"/>
                </a:endParaRPr>
              </a:p>
            </p:txBody>
          </p:sp>
          <p:sp>
            <p:nvSpPr>
              <p:cNvPr id="15" name="Text Placeholder 23">
                <a:extLst>
                  <a:ext uri="{FF2B5EF4-FFF2-40B4-BE49-F238E27FC236}">
                    <a16:creationId xmlns:a16="http://schemas.microsoft.com/office/drawing/2014/main" id="{A43EC2DD-214B-46BD-A08D-A052B44320DA}"/>
                  </a:ext>
                </a:extLst>
              </p:cNvPr>
              <p:cNvSpPr txBox="1">
                <a:spLocks/>
              </p:cNvSpPr>
              <p:nvPr/>
            </p:nvSpPr>
            <p:spPr>
              <a:xfrm>
                <a:off x="5075456" y="4542289"/>
                <a:ext cx="2059200"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bg1"/>
                    </a:solidFill>
                    <a:cs typeface="Arial" pitchFamily="34" charset="0"/>
                  </a:rPr>
                  <a:t>079BCT078</a:t>
                </a:r>
              </a:p>
            </p:txBody>
          </p:sp>
        </p:grpSp>
        <p:sp>
          <p:nvSpPr>
            <p:cNvPr id="9" name="TextBox 8">
              <a:extLst>
                <a:ext uri="{FF2B5EF4-FFF2-40B4-BE49-F238E27FC236}">
                  <a16:creationId xmlns:a16="http://schemas.microsoft.com/office/drawing/2014/main" id="{DDB5E80F-76D7-405D-9C7A-413E4C74E842}"/>
                </a:ext>
              </a:extLst>
            </p:cNvPr>
            <p:cNvSpPr txBox="1"/>
            <p:nvPr/>
          </p:nvSpPr>
          <p:spPr>
            <a:xfrm>
              <a:off x="1086651" y="5109280"/>
              <a:ext cx="2059657" cy="276999"/>
            </a:xfrm>
            <a:prstGeom prst="rect">
              <a:avLst/>
            </a:prstGeom>
            <a:noFill/>
          </p:spPr>
          <p:txBody>
            <a:bodyPr wrap="square" rtlCol="0">
              <a:spAutoFit/>
            </a:bodyPr>
            <a:lstStyle/>
            <a:p>
              <a:pPr algn="ctr"/>
              <a:r>
                <a:rPr lang="en-US" altLang="ko-KR" sz="1200" dirty="0" err="1">
                  <a:solidFill>
                    <a:schemeClr val="bg1"/>
                  </a:solidFill>
                  <a:cs typeface="Arial" pitchFamily="34" charset="0"/>
                </a:rPr>
                <a:t>sankalpagtm</a:t>
              </a:r>
              <a:endParaRPr lang="ko-KR" altLang="en-US" sz="1200" dirty="0">
                <a:solidFill>
                  <a:schemeClr val="bg1"/>
                </a:solidFill>
                <a:cs typeface="Arial" pitchFamily="34" charset="0"/>
              </a:endParaRPr>
            </a:p>
          </p:txBody>
        </p:sp>
        <p:grpSp>
          <p:nvGrpSpPr>
            <p:cNvPr id="10" name="Group 22">
              <a:extLst>
                <a:ext uri="{FF2B5EF4-FFF2-40B4-BE49-F238E27FC236}">
                  <a16:creationId xmlns:a16="http://schemas.microsoft.com/office/drawing/2014/main" id="{1DB7489A-2735-4383-98EE-3D13F4656133}"/>
                </a:ext>
              </a:extLst>
            </p:cNvPr>
            <p:cNvGrpSpPr/>
            <p:nvPr/>
          </p:nvGrpSpPr>
          <p:grpSpPr>
            <a:xfrm>
              <a:off x="1489063" y="5386279"/>
              <a:ext cx="1254837" cy="361074"/>
              <a:chOff x="3946189" y="5434215"/>
              <a:chExt cx="1254837" cy="361074"/>
            </a:xfrm>
            <a:solidFill>
              <a:schemeClr val="bg1"/>
            </a:solidFill>
          </p:grpSpPr>
          <p:sp>
            <p:nvSpPr>
              <p:cNvPr id="11" name="Rounded Rectangle 3">
                <a:extLst>
                  <a:ext uri="{FF2B5EF4-FFF2-40B4-BE49-F238E27FC236}">
                    <a16:creationId xmlns:a16="http://schemas.microsoft.com/office/drawing/2014/main" id="{A5445E62-ACC9-4F40-8B79-8644A95446F5}"/>
                  </a:ext>
                </a:extLst>
              </p:cNvPr>
              <p:cNvSpPr/>
              <p:nvPr/>
            </p:nvSpPr>
            <p:spPr>
              <a:xfrm>
                <a:off x="4839952" y="5434215"/>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2" name="Rounded Rectangle 39">
                <a:extLst>
                  <a:ext uri="{FF2B5EF4-FFF2-40B4-BE49-F238E27FC236}">
                    <a16:creationId xmlns:a16="http://schemas.microsoft.com/office/drawing/2014/main" id="{406560B4-4769-403C-B0AC-2B5218D16EAD}"/>
                  </a:ext>
                </a:extLst>
              </p:cNvPr>
              <p:cNvSpPr/>
              <p:nvPr/>
            </p:nvSpPr>
            <p:spPr>
              <a:xfrm>
                <a:off x="3946189" y="5434215"/>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3" name="Rounded Rectangle 2">
                <a:extLst>
                  <a:ext uri="{FF2B5EF4-FFF2-40B4-BE49-F238E27FC236}">
                    <a16:creationId xmlns:a16="http://schemas.microsoft.com/office/drawing/2014/main" id="{4B62A13B-9116-43F3-AA9B-1FFB6C8EA79E}"/>
                  </a:ext>
                </a:extLst>
              </p:cNvPr>
              <p:cNvSpPr/>
              <p:nvPr/>
            </p:nvSpPr>
            <p:spPr>
              <a:xfrm>
                <a:off x="4393070" y="5434215"/>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grpSp>
        <p:nvGrpSpPr>
          <p:cNvPr id="16" name="그룹 4">
            <a:extLst>
              <a:ext uri="{FF2B5EF4-FFF2-40B4-BE49-F238E27FC236}">
                <a16:creationId xmlns:a16="http://schemas.microsoft.com/office/drawing/2014/main" id="{D7737B4B-61E7-4529-B64C-D661C61333BD}"/>
              </a:ext>
            </a:extLst>
          </p:cNvPr>
          <p:cNvGrpSpPr/>
          <p:nvPr/>
        </p:nvGrpSpPr>
        <p:grpSpPr>
          <a:xfrm>
            <a:off x="3729939" y="2466407"/>
            <a:ext cx="2068857" cy="461159"/>
            <a:chOff x="5065799" y="4061154"/>
            <a:chExt cx="2068857" cy="461159"/>
          </a:xfrm>
        </p:grpSpPr>
        <p:sp>
          <p:nvSpPr>
            <p:cNvPr id="17" name="Text Placeholder 22">
              <a:extLst>
                <a:ext uri="{FF2B5EF4-FFF2-40B4-BE49-F238E27FC236}">
                  <a16:creationId xmlns:a16="http://schemas.microsoft.com/office/drawing/2014/main" id="{BB34D052-7EFD-4DAD-B125-00D86BC2B21C}"/>
                </a:ext>
              </a:extLst>
            </p:cNvPr>
            <p:cNvSpPr txBox="1">
              <a:spLocks/>
            </p:cNvSpPr>
            <p:nvPr/>
          </p:nvSpPr>
          <p:spPr>
            <a:xfrm>
              <a:off x="5075456" y="4276226"/>
              <a:ext cx="20592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altLang="ko-KR" sz="1400" b="1" dirty="0">
                  <a:solidFill>
                    <a:schemeClr val="bg1"/>
                  </a:solidFill>
                  <a:cs typeface="Arial" pitchFamily="34" charset="0"/>
                </a:rPr>
                <a:t>SHIV KUMAR YADAV</a:t>
              </a:r>
              <a:endParaRPr lang="en-US" altLang="ko-KR" sz="1400" b="1" dirty="0">
                <a:solidFill>
                  <a:schemeClr val="bg1"/>
                </a:solidFill>
                <a:cs typeface="Arial" pitchFamily="34" charset="0"/>
              </a:endParaRPr>
            </a:p>
          </p:txBody>
        </p:sp>
        <p:sp>
          <p:nvSpPr>
            <p:cNvPr id="18" name="Text Placeholder 23">
              <a:extLst>
                <a:ext uri="{FF2B5EF4-FFF2-40B4-BE49-F238E27FC236}">
                  <a16:creationId xmlns:a16="http://schemas.microsoft.com/office/drawing/2014/main" id="{C78B6ABF-4550-467F-95A5-E3ADD4CAE9E1}"/>
                </a:ext>
              </a:extLst>
            </p:cNvPr>
            <p:cNvSpPr txBox="1">
              <a:spLocks/>
            </p:cNvSpPr>
            <p:nvPr/>
          </p:nvSpPr>
          <p:spPr>
            <a:xfrm>
              <a:off x="5065799" y="4061154"/>
              <a:ext cx="2059200"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dirty="0">
                  <a:solidFill>
                    <a:schemeClr val="bg1"/>
                  </a:solidFill>
                  <a:cs typeface="Arial" pitchFamily="34" charset="0"/>
                </a:rPr>
                <a:t>079BCT079</a:t>
              </a:r>
            </a:p>
          </p:txBody>
        </p:sp>
      </p:grpSp>
      <p:sp>
        <p:nvSpPr>
          <p:cNvPr id="19" name="TextBox 18">
            <a:extLst>
              <a:ext uri="{FF2B5EF4-FFF2-40B4-BE49-F238E27FC236}">
                <a16:creationId xmlns:a16="http://schemas.microsoft.com/office/drawing/2014/main" id="{2597B9C5-A2C1-4168-BE35-BAD3E6C06F49}"/>
              </a:ext>
            </a:extLst>
          </p:cNvPr>
          <p:cNvSpPr txBox="1"/>
          <p:nvPr/>
        </p:nvSpPr>
        <p:spPr>
          <a:xfrm>
            <a:off x="3736835" y="3290500"/>
            <a:ext cx="2059657" cy="276999"/>
          </a:xfrm>
          <a:prstGeom prst="rect">
            <a:avLst/>
          </a:prstGeom>
          <a:noFill/>
        </p:spPr>
        <p:txBody>
          <a:bodyPr wrap="square" rtlCol="0">
            <a:spAutoFit/>
          </a:bodyPr>
          <a:lstStyle/>
          <a:p>
            <a:pPr algn="ctr"/>
            <a:r>
              <a:rPr lang="en-US" altLang="ko-KR" sz="1200" dirty="0" err="1">
                <a:solidFill>
                  <a:schemeClr val="bg1"/>
                </a:solidFill>
                <a:cs typeface="Arial" pitchFamily="34" charset="0"/>
              </a:rPr>
              <a:t>shivyadav</a:t>
            </a:r>
            <a:endParaRPr lang="ko-KR" altLang="en-US" sz="1200" dirty="0">
              <a:solidFill>
                <a:schemeClr val="bg1"/>
              </a:solidFill>
              <a:cs typeface="Arial" pitchFamily="34" charset="0"/>
            </a:endParaRPr>
          </a:p>
        </p:txBody>
      </p:sp>
      <p:grpSp>
        <p:nvGrpSpPr>
          <p:cNvPr id="20" name="Group 30">
            <a:extLst>
              <a:ext uri="{FF2B5EF4-FFF2-40B4-BE49-F238E27FC236}">
                <a16:creationId xmlns:a16="http://schemas.microsoft.com/office/drawing/2014/main" id="{DB8F0403-E4CB-4AB7-A4C8-85E77DB31961}"/>
              </a:ext>
            </a:extLst>
          </p:cNvPr>
          <p:cNvGrpSpPr/>
          <p:nvPr/>
        </p:nvGrpSpPr>
        <p:grpSpPr>
          <a:xfrm>
            <a:off x="4139247" y="3584349"/>
            <a:ext cx="1254837" cy="361074"/>
            <a:chOff x="3946189" y="5434215"/>
            <a:chExt cx="1254837" cy="361074"/>
          </a:xfrm>
          <a:solidFill>
            <a:schemeClr val="bg1"/>
          </a:solidFill>
        </p:grpSpPr>
        <p:sp>
          <p:nvSpPr>
            <p:cNvPr id="21" name="Rounded Rectangle 3">
              <a:extLst>
                <a:ext uri="{FF2B5EF4-FFF2-40B4-BE49-F238E27FC236}">
                  <a16:creationId xmlns:a16="http://schemas.microsoft.com/office/drawing/2014/main" id="{76BD6EB3-9D86-405B-B358-787D2BF30961}"/>
                </a:ext>
              </a:extLst>
            </p:cNvPr>
            <p:cNvSpPr/>
            <p:nvPr/>
          </p:nvSpPr>
          <p:spPr>
            <a:xfrm>
              <a:off x="4839952" y="5434215"/>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2" name="Rounded Rectangle 39">
              <a:extLst>
                <a:ext uri="{FF2B5EF4-FFF2-40B4-BE49-F238E27FC236}">
                  <a16:creationId xmlns:a16="http://schemas.microsoft.com/office/drawing/2014/main" id="{D5A3B4B4-5FB7-4D16-9661-7AF582798FBF}"/>
                </a:ext>
              </a:extLst>
            </p:cNvPr>
            <p:cNvSpPr/>
            <p:nvPr/>
          </p:nvSpPr>
          <p:spPr>
            <a:xfrm>
              <a:off x="3946189" y="5434215"/>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3" name="Rounded Rectangle 2">
              <a:extLst>
                <a:ext uri="{FF2B5EF4-FFF2-40B4-BE49-F238E27FC236}">
                  <a16:creationId xmlns:a16="http://schemas.microsoft.com/office/drawing/2014/main" id="{A4DCB063-7FB1-4FD5-9DFB-3E2D96D0EE6F}"/>
                </a:ext>
              </a:extLst>
            </p:cNvPr>
            <p:cNvSpPr/>
            <p:nvPr/>
          </p:nvSpPr>
          <p:spPr>
            <a:xfrm>
              <a:off x="4393070" y="5434215"/>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24" name="그룹 4">
            <a:extLst>
              <a:ext uri="{FF2B5EF4-FFF2-40B4-BE49-F238E27FC236}">
                <a16:creationId xmlns:a16="http://schemas.microsoft.com/office/drawing/2014/main" id="{C1733366-6915-4DD7-8E41-897B72E5A63E}"/>
              </a:ext>
            </a:extLst>
          </p:cNvPr>
          <p:cNvGrpSpPr/>
          <p:nvPr/>
        </p:nvGrpSpPr>
        <p:grpSpPr>
          <a:xfrm>
            <a:off x="6402528" y="4088443"/>
            <a:ext cx="2074248" cy="500524"/>
            <a:chOff x="5075456" y="4542289"/>
            <a:chExt cx="2074248" cy="500524"/>
          </a:xfrm>
        </p:grpSpPr>
        <p:sp>
          <p:nvSpPr>
            <p:cNvPr id="25" name="Text Placeholder 22">
              <a:extLst>
                <a:ext uri="{FF2B5EF4-FFF2-40B4-BE49-F238E27FC236}">
                  <a16:creationId xmlns:a16="http://schemas.microsoft.com/office/drawing/2014/main" id="{FB28281A-C142-4FCE-9801-52D6FC0CA87F}"/>
                </a:ext>
              </a:extLst>
            </p:cNvPr>
            <p:cNvSpPr txBox="1">
              <a:spLocks/>
            </p:cNvSpPr>
            <p:nvPr/>
          </p:nvSpPr>
          <p:spPr>
            <a:xfrm>
              <a:off x="5090504" y="4796726"/>
              <a:ext cx="20592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altLang="ko-KR" sz="1400" b="1" dirty="0">
                  <a:solidFill>
                    <a:schemeClr val="bg1"/>
                  </a:solidFill>
                  <a:cs typeface="Arial" pitchFamily="34" charset="0"/>
                </a:rPr>
                <a:t>SUJAN ADHIKARI</a:t>
              </a:r>
              <a:endParaRPr lang="en-US" altLang="ko-KR" sz="1400" b="1" dirty="0">
                <a:solidFill>
                  <a:schemeClr val="bg1"/>
                </a:solidFill>
                <a:cs typeface="Arial" pitchFamily="34" charset="0"/>
              </a:endParaRPr>
            </a:p>
          </p:txBody>
        </p:sp>
        <p:sp>
          <p:nvSpPr>
            <p:cNvPr id="26" name="Text Placeholder 23">
              <a:extLst>
                <a:ext uri="{FF2B5EF4-FFF2-40B4-BE49-F238E27FC236}">
                  <a16:creationId xmlns:a16="http://schemas.microsoft.com/office/drawing/2014/main" id="{8D2A0EC9-EFE2-45A3-86AC-9756DC6ECDE9}"/>
                </a:ext>
              </a:extLst>
            </p:cNvPr>
            <p:cNvSpPr txBox="1">
              <a:spLocks/>
            </p:cNvSpPr>
            <p:nvPr/>
          </p:nvSpPr>
          <p:spPr>
            <a:xfrm>
              <a:off x="5075456" y="4542289"/>
              <a:ext cx="2059200"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dirty="0">
                  <a:solidFill>
                    <a:schemeClr val="bg1"/>
                  </a:solidFill>
                  <a:cs typeface="Arial" pitchFamily="34" charset="0"/>
                </a:rPr>
                <a:t>079BCT086</a:t>
              </a:r>
            </a:p>
          </p:txBody>
        </p:sp>
      </p:grpSp>
      <p:sp>
        <p:nvSpPr>
          <p:cNvPr id="27" name="TextBox 26">
            <a:extLst>
              <a:ext uri="{FF2B5EF4-FFF2-40B4-BE49-F238E27FC236}">
                <a16:creationId xmlns:a16="http://schemas.microsoft.com/office/drawing/2014/main" id="{EEB5A801-0CB7-44B1-ABAD-E352C6C76A12}"/>
              </a:ext>
            </a:extLst>
          </p:cNvPr>
          <p:cNvSpPr txBox="1"/>
          <p:nvPr/>
        </p:nvSpPr>
        <p:spPr>
          <a:xfrm>
            <a:off x="6417119" y="5028889"/>
            <a:ext cx="2059657" cy="276999"/>
          </a:xfrm>
          <a:prstGeom prst="rect">
            <a:avLst/>
          </a:prstGeom>
          <a:noFill/>
        </p:spPr>
        <p:txBody>
          <a:bodyPr wrap="square" rtlCol="0">
            <a:spAutoFit/>
          </a:bodyPr>
          <a:lstStyle/>
          <a:p>
            <a:pPr algn="ctr"/>
            <a:r>
              <a:rPr lang="en-US" altLang="ko-KR" sz="1200" dirty="0" err="1">
                <a:solidFill>
                  <a:schemeClr val="bg1"/>
                </a:solidFill>
                <a:cs typeface="Arial" pitchFamily="34" charset="0"/>
              </a:rPr>
              <a:t>sujanadhikari</a:t>
            </a:r>
            <a:endParaRPr lang="ko-KR" altLang="en-US" sz="1200" dirty="0">
              <a:solidFill>
                <a:schemeClr val="bg1"/>
              </a:solidFill>
              <a:cs typeface="Arial" pitchFamily="34" charset="0"/>
            </a:endParaRPr>
          </a:p>
        </p:txBody>
      </p:sp>
      <p:grpSp>
        <p:nvGrpSpPr>
          <p:cNvPr id="28" name="Group 48">
            <a:extLst>
              <a:ext uri="{FF2B5EF4-FFF2-40B4-BE49-F238E27FC236}">
                <a16:creationId xmlns:a16="http://schemas.microsoft.com/office/drawing/2014/main" id="{ED9CDF7A-0FBB-4D13-90A2-0E25E3C28421}"/>
              </a:ext>
            </a:extLst>
          </p:cNvPr>
          <p:cNvGrpSpPr/>
          <p:nvPr/>
        </p:nvGrpSpPr>
        <p:grpSpPr>
          <a:xfrm>
            <a:off x="6804711" y="5386279"/>
            <a:ext cx="1254837" cy="361074"/>
            <a:chOff x="3946189" y="5434215"/>
            <a:chExt cx="1254837" cy="361074"/>
          </a:xfrm>
          <a:solidFill>
            <a:schemeClr val="bg1"/>
          </a:solidFill>
        </p:grpSpPr>
        <p:sp>
          <p:nvSpPr>
            <p:cNvPr id="29" name="Rounded Rectangle 3">
              <a:extLst>
                <a:ext uri="{FF2B5EF4-FFF2-40B4-BE49-F238E27FC236}">
                  <a16:creationId xmlns:a16="http://schemas.microsoft.com/office/drawing/2014/main" id="{BCC40749-30B4-45A0-A97B-32554095ECAD}"/>
                </a:ext>
              </a:extLst>
            </p:cNvPr>
            <p:cNvSpPr/>
            <p:nvPr/>
          </p:nvSpPr>
          <p:spPr>
            <a:xfrm>
              <a:off x="4839952" y="5434215"/>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0" name="Rounded Rectangle 39">
              <a:extLst>
                <a:ext uri="{FF2B5EF4-FFF2-40B4-BE49-F238E27FC236}">
                  <a16:creationId xmlns:a16="http://schemas.microsoft.com/office/drawing/2014/main" id="{ECED32F2-7D65-42EA-B104-4781EB2DFBA5}"/>
                </a:ext>
              </a:extLst>
            </p:cNvPr>
            <p:cNvSpPr/>
            <p:nvPr/>
          </p:nvSpPr>
          <p:spPr>
            <a:xfrm>
              <a:off x="3946189" y="5434215"/>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1" name="Rounded Rectangle 2">
              <a:extLst>
                <a:ext uri="{FF2B5EF4-FFF2-40B4-BE49-F238E27FC236}">
                  <a16:creationId xmlns:a16="http://schemas.microsoft.com/office/drawing/2014/main" id="{842ED94C-8599-456D-BA03-F6C8BF3CBEE0}"/>
                </a:ext>
              </a:extLst>
            </p:cNvPr>
            <p:cNvSpPr/>
            <p:nvPr/>
          </p:nvSpPr>
          <p:spPr>
            <a:xfrm>
              <a:off x="4393070" y="5434215"/>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32" name="그룹 4">
            <a:extLst>
              <a:ext uri="{FF2B5EF4-FFF2-40B4-BE49-F238E27FC236}">
                <a16:creationId xmlns:a16="http://schemas.microsoft.com/office/drawing/2014/main" id="{8E1FE0EC-1024-4586-AE51-88A2FE750DD5}"/>
              </a:ext>
            </a:extLst>
          </p:cNvPr>
          <p:cNvGrpSpPr/>
          <p:nvPr/>
        </p:nvGrpSpPr>
        <p:grpSpPr>
          <a:xfrm>
            <a:off x="9061530" y="2344896"/>
            <a:ext cx="2059200" cy="481465"/>
            <a:chOff x="5084274" y="4600672"/>
            <a:chExt cx="2059200" cy="481465"/>
          </a:xfrm>
        </p:grpSpPr>
        <p:sp>
          <p:nvSpPr>
            <p:cNvPr id="33" name="Text Placeholder 22">
              <a:extLst>
                <a:ext uri="{FF2B5EF4-FFF2-40B4-BE49-F238E27FC236}">
                  <a16:creationId xmlns:a16="http://schemas.microsoft.com/office/drawing/2014/main" id="{4C225A01-1C2E-4FEC-8FBF-C9A3CDB4126F}"/>
                </a:ext>
              </a:extLst>
            </p:cNvPr>
            <p:cNvSpPr txBox="1">
              <a:spLocks/>
            </p:cNvSpPr>
            <p:nvPr/>
          </p:nvSpPr>
          <p:spPr>
            <a:xfrm>
              <a:off x="5084274" y="4836050"/>
              <a:ext cx="20592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altLang="ko-KR" sz="1400" b="1" dirty="0">
                  <a:solidFill>
                    <a:schemeClr val="bg1"/>
                  </a:solidFill>
                  <a:cs typeface="Arial" pitchFamily="34" charset="0"/>
                </a:rPr>
                <a:t>SUSHIL YADAV</a:t>
              </a:r>
              <a:endParaRPr lang="en-US" altLang="ko-KR" sz="1400" b="1" dirty="0">
                <a:solidFill>
                  <a:schemeClr val="bg1"/>
                </a:solidFill>
                <a:cs typeface="Arial" pitchFamily="34" charset="0"/>
              </a:endParaRPr>
            </a:p>
          </p:txBody>
        </p:sp>
        <p:sp>
          <p:nvSpPr>
            <p:cNvPr id="34" name="Text Placeholder 23">
              <a:extLst>
                <a:ext uri="{FF2B5EF4-FFF2-40B4-BE49-F238E27FC236}">
                  <a16:creationId xmlns:a16="http://schemas.microsoft.com/office/drawing/2014/main" id="{CC1C0F9E-E079-4FD3-8D12-2017EB40D25F}"/>
                </a:ext>
              </a:extLst>
            </p:cNvPr>
            <p:cNvSpPr txBox="1">
              <a:spLocks/>
            </p:cNvSpPr>
            <p:nvPr/>
          </p:nvSpPr>
          <p:spPr>
            <a:xfrm>
              <a:off x="5084274" y="4600672"/>
              <a:ext cx="2059200"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dirty="0">
                  <a:solidFill>
                    <a:schemeClr val="bg1"/>
                  </a:solidFill>
                  <a:cs typeface="Arial" pitchFamily="34" charset="0"/>
                </a:rPr>
                <a:t>079BCT092</a:t>
              </a:r>
            </a:p>
          </p:txBody>
        </p:sp>
      </p:grpSp>
      <p:sp>
        <p:nvSpPr>
          <p:cNvPr id="35" name="TextBox 34">
            <a:extLst>
              <a:ext uri="{FF2B5EF4-FFF2-40B4-BE49-F238E27FC236}">
                <a16:creationId xmlns:a16="http://schemas.microsoft.com/office/drawing/2014/main" id="{42A5F919-EC52-4F87-9EF3-964E0EAFBAEE}"/>
              </a:ext>
            </a:extLst>
          </p:cNvPr>
          <p:cNvSpPr txBox="1"/>
          <p:nvPr/>
        </p:nvSpPr>
        <p:spPr>
          <a:xfrm>
            <a:off x="9051873" y="3323575"/>
            <a:ext cx="2059657" cy="276999"/>
          </a:xfrm>
          <a:prstGeom prst="rect">
            <a:avLst/>
          </a:prstGeom>
          <a:noFill/>
        </p:spPr>
        <p:txBody>
          <a:bodyPr wrap="square" rtlCol="0">
            <a:spAutoFit/>
          </a:bodyPr>
          <a:lstStyle/>
          <a:p>
            <a:pPr algn="ctr"/>
            <a:r>
              <a:rPr lang="en-US" altLang="ko-KR" sz="1200" dirty="0" err="1">
                <a:solidFill>
                  <a:schemeClr val="bg1"/>
                </a:solidFill>
                <a:cs typeface="Arial" pitchFamily="34" charset="0"/>
              </a:rPr>
              <a:t>sushilyadav</a:t>
            </a:r>
            <a:endParaRPr lang="ko-KR" altLang="en-US" sz="1200" dirty="0">
              <a:solidFill>
                <a:schemeClr val="bg1"/>
              </a:solidFill>
              <a:cs typeface="Arial" pitchFamily="34" charset="0"/>
            </a:endParaRPr>
          </a:p>
        </p:txBody>
      </p:sp>
      <p:grpSp>
        <p:nvGrpSpPr>
          <p:cNvPr id="36" name="Group 57">
            <a:extLst>
              <a:ext uri="{FF2B5EF4-FFF2-40B4-BE49-F238E27FC236}">
                <a16:creationId xmlns:a16="http://schemas.microsoft.com/office/drawing/2014/main" id="{0CB79C35-424A-455E-B273-7BDF56B38EA4}"/>
              </a:ext>
            </a:extLst>
          </p:cNvPr>
          <p:cNvGrpSpPr/>
          <p:nvPr/>
        </p:nvGrpSpPr>
        <p:grpSpPr>
          <a:xfrm>
            <a:off x="9454895" y="3584349"/>
            <a:ext cx="1254837" cy="361074"/>
            <a:chOff x="3946189" y="5434215"/>
            <a:chExt cx="1254837" cy="361074"/>
          </a:xfrm>
          <a:solidFill>
            <a:schemeClr val="bg1"/>
          </a:solidFill>
        </p:grpSpPr>
        <p:sp>
          <p:nvSpPr>
            <p:cNvPr id="37" name="Rounded Rectangle 3">
              <a:extLst>
                <a:ext uri="{FF2B5EF4-FFF2-40B4-BE49-F238E27FC236}">
                  <a16:creationId xmlns:a16="http://schemas.microsoft.com/office/drawing/2014/main" id="{AC1F26DA-D4D5-467F-B0ED-3D0874D89317}"/>
                </a:ext>
              </a:extLst>
            </p:cNvPr>
            <p:cNvSpPr/>
            <p:nvPr/>
          </p:nvSpPr>
          <p:spPr>
            <a:xfrm>
              <a:off x="4839952" y="5434215"/>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8" name="Rounded Rectangle 39">
              <a:extLst>
                <a:ext uri="{FF2B5EF4-FFF2-40B4-BE49-F238E27FC236}">
                  <a16:creationId xmlns:a16="http://schemas.microsoft.com/office/drawing/2014/main" id="{2C505C0A-75ED-47EF-BA77-526A977DA890}"/>
                </a:ext>
              </a:extLst>
            </p:cNvPr>
            <p:cNvSpPr/>
            <p:nvPr/>
          </p:nvSpPr>
          <p:spPr>
            <a:xfrm>
              <a:off x="3946189" y="5434215"/>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9" name="Rounded Rectangle 2">
              <a:extLst>
                <a:ext uri="{FF2B5EF4-FFF2-40B4-BE49-F238E27FC236}">
                  <a16:creationId xmlns:a16="http://schemas.microsoft.com/office/drawing/2014/main" id="{3CAC82D3-9EFE-40D4-B8E8-082D7D951F94}"/>
                </a:ext>
              </a:extLst>
            </p:cNvPr>
            <p:cNvSpPr/>
            <p:nvPr/>
          </p:nvSpPr>
          <p:spPr>
            <a:xfrm>
              <a:off x="4393070" y="5434215"/>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Tree>
    <p:extLst>
      <p:ext uri="{BB962C8B-B14F-4D97-AF65-F5344CB8AC3E}">
        <p14:creationId xmlns:p14="http://schemas.microsoft.com/office/powerpoint/2010/main" val="141078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C7D9CE31-343A-4853-ADA7-7F629C9FC806}"/>
              </a:ext>
            </a:extLst>
          </p:cNvPr>
          <p:cNvGrpSpPr/>
          <p:nvPr/>
        </p:nvGrpSpPr>
        <p:grpSpPr>
          <a:xfrm>
            <a:off x="6413913" y="1426673"/>
            <a:ext cx="5122909" cy="881675"/>
            <a:chOff x="4889913" y="1200946"/>
            <a:chExt cx="4051728" cy="881675"/>
          </a:xfrm>
        </p:grpSpPr>
        <p:sp>
          <p:nvSpPr>
            <p:cNvPr id="4" name="Text Placeholder 22">
              <a:extLst>
                <a:ext uri="{FF2B5EF4-FFF2-40B4-BE49-F238E27FC236}">
                  <a16:creationId xmlns:a16="http://schemas.microsoft.com/office/drawing/2014/main" id="{D5F92B4F-2F31-447D-AF9D-EC7162409C31}"/>
                </a:ext>
              </a:extLst>
            </p:cNvPr>
            <p:cNvSpPr txBox="1">
              <a:spLocks/>
            </p:cNvSpPr>
            <p:nvPr/>
          </p:nvSpPr>
          <p:spPr>
            <a:xfrm>
              <a:off x="4905691" y="1200946"/>
              <a:ext cx="4035950" cy="43204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b="1" dirty="0">
                <a:solidFill>
                  <a:schemeClr val="accent4"/>
                </a:solidFill>
                <a:cs typeface="Arial" pitchFamily="34" charset="0"/>
              </a:endParaRPr>
            </a:p>
          </p:txBody>
        </p:sp>
        <p:sp>
          <p:nvSpPr>
            <p:cNvPr id="5" name="Text Placeholder 20">
              <a:extLst>
                <a:ext uri="{FF2B5EF4-FFF2-40B4-BE49-F238E27FC236}">
                  <a16:creationId xmlns:a16="http://schemas.microsoft.com/office/drawing/2014/main" id="{57981C61-C9CA-4FC6-A15B-8DD41C7361C9}"/>
                </a:ext>
              </a:extLst>
            </p:cNvPr>
            <p:cNvSpPr txBox="1">
              <a:spLocks/>
            </p:cNvSpPr>
            <p:nvPr/>
          </p:nvSpPr>
          <p:spPr>
            <a:xfrm>
              <a:off x="4889913" y="1628801"/>
              <a:ext cx="4051728" cy="45382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GB" sz="1600" b="0" i="0" dirty="0">
                  <a:solidFill>
                    <a:srgbClr val="374151"/>
                  </a:solidFill>
                  <a:effectLst/>
                  <a:latin typeface="Söhne"/>
                </a:rPr>
                <a:t>Welcome to our C programming project, where we present the Mobile Banking System! Imagine managing your money effortlessly and securely, right from your mobile phone. With this innovative system, you can carry out banking tasks anytime, anywhere.</a:t>
              </a:r>
            </a:p>
            <a:p>
              <a:pPr algn="l"/>
              <a:r>
                <a:rPr lang="en-GB" sz="1600" b="0" i="0" dirty="0">
                  <a:solidFill>
                    <a:srgbClr val="374151"/>
                  </a:solidFill>
                  <a:effectLst/>
                  <a:latin typeface="Söhne"/>
                </a:rPr>
                <a:t>Our team of skilled developers has worked hard to create a user-friendly experience. From checking your account balance to transferring funds and viewing transaction history, it's all made simple and convenient.</a:t>
              </a:r>
            </a:p>
            <a:p>
              <a:pPr algn="l"/>
              <a:r>
                <a:rPr lang="en-GB" sz="1600" b="0" i="0" dirty="0">
                  <a:solidFill>
                    <a:srgbClr val="374151"/>
                  </a:solidFill>
                  <a:effectLst/>
                  <a:latin typeface="Söhne"/>
                </a:rPr>
                <a:t>We prioritize reliability and efficiency, making sure your financial interactions are smooth and hassle-free. This project is designed to adapt to future updates and technological advancements.</a:t>
              </a:r>
            </a:p>
            <a:p>
              <a:pPr algn="l"/>
              <a:r>
                <a:rPr lang="en-GB" sz="1600" b="0" i="0" dirty="0">
                  <a:solidFill>
                    <a:srgbClr val="374151"/>
                  </a:solidFill>
                  <a:effectLst/>
                  <a:latin typeface="Söhne"/>
                </a:rPr>
                <a:t>So, join us on this exciting journey where modern banking meets the power of C programming. Get ready to experience a brighter and more accessible financial future!</a:t>
              </a:r>
            </a:p>
            <a:p>
              <a:pPr marL="0" indent="0">
                <a:buNone/>
              </a:pPr>
              <a:endParaRPr lang="ko-KR" altLang="en-US" sz="1600" dirty="0">
                <a:solidFill>
                  <a:srgbClr val="262626"/>
                </a:solidFill>
                <a:cs typeface="Arial" pitchFamily="34" charset="0"/>
              </a:endParaRPr>
            </a:p>
          </p:txBody>
        </p:sp>
      </p:grpSp>
      <p:pic>
        <p:nvPicPr>
          <p:cNvPr id="37" name="Picture Placeholder 36">
            <a:extLst>
              <a:ext uri="{FF2B5EF4-FFF2-40B4-BE49-F238E27FC236}">
                <a16:creationId xmlns:a16="http://schemas.microsoft.com/office/drawing/2014/main" id="{C53C62C2-8F80-C712-F6B3-AFF346E6613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7799" r="37799"/>
          <a:stretch>
            <a:fillRect/>
          </a:stretch>
        </p:blipFill>
        <p:spPr/>
      </p:pic>
      <p:pic>
        <p:nvPicPr>
          <p:cNvPr id="34" name="Picture Placeholder 33">
            <a:extLst>
              <a:ext uri="{FF2B5EF4-FFF2-40B4-BE49-F238E27FC236}">
                <a16:creationId xmlns:a16="http://schemas.microsoft.com/office/drawing/2014/main" id="{5A380182-F04C-5034-EDF0-03FC5BEF87F8}"/>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759" r="16759"/>
          <a:stretch>
            <a:fillRect/>
          </a:stretch>
        </p:blipFill>
        <p:spPr/>
      </p:pic>
      <p:pic>
        <p:nvPicPr>
          <p:cNvPr id="30" name="Picture Placeholder 29">
            <a:extLst>
              <a:ext uri="{FF2B5EF4-FFF2-40B4-BE49-F238E27FC236}">
                <a16:creationId xmlns:a16="http://schemas.microsoft.com/office/drawing/2014/main" id="{6C6F3C0B-3677-A01E-3F09-C02F95F5FD7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7303" b="7303"/>
          <a:stretch>
            <a:fillRect/>
          </a:stretch>
        </p:blipFill>
        <p:spPr/>
      </p:pic>
      <p:sp>
        <p:nvSpPr>
          <p:cNvPr id="31" name="텍스트 개체 틀 30">
            <a:extLst>
              <a:ext uri="{FF2B5EF4-FFF2-40B4-BE49-F238E27FC236}">
                <a16:creationId xmlns:a16="http://schemas.microsoft.com/office/drawing/2014/main" id="{A09041FD-C37B-4C75-A516-B8CE00E94DE5}"/>
              </a:ext>
            </a:extLst>
          </p:cNvPr>
          <p:cNvSpPr>
            <a:spLocks noGrp="1"/>
          </p:cNvSpPr>
          <p:nvPr>
            <p:ph type="body" sz="quarter" idx="13"/>
          </p:nvPr>
        </p:nvSpPr>
        <p:spPr/>
        <p:txBody>
          <a:bodyPr>
            <a:normAutofit fontScale="92500" lnSpcReduction="10000"/>
          </a:bodyPr>
          <a:lstStyle/>
          <a:p>
            <a:r>
              <a:rPr lang="en-US" altLang="ko-KR" dirty="0">
                <a:latin typeface="Algerian" panose="04020705040A02060702" pitchFamily="82" charset="0"/>
              </a:rPr>
              <a:t>INTRODUCTION</a:t>
            </a:r>
          </a:p>
        </p:txBody>
      </p:sp>
      <p:pic>
        <p:nvPicPr>
          <p:cNvPr id="6" name="Picture 5">
            <a:extLst>
              <a:ext uri="{FF2B5EF4-FFF2-40B4-BE49-F238E27FC236}">
                <a16:creationId xmlns:a16="http://schemas.microsoft.com/office/drawing/2014/main" id="{2C764B6C-02CE-6E97-12BC-3A66E7FA8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63520">
            <a:off x="1031510" y="394629"/>
            <a:ext cx="1338254" cy="1338254"/>
          </a:xfrm>
          <a:prstGeom prst="rect">
            <a:avLst/>
          </a:prstGeom>
        </p:spPr>
      </p:pic>
      <p:pic>
        <p:nvPicPr>
          <p:cNvPr id="8" name="Picture 7">
            <a:extLst>
              <a:ext uri="{FF2B5EF4-FFF2-40B4-BE49-F238E27FC236}">
                <a16:creationId xmlns:a16="http://schemas.microsoft.com/office/drawing/2014/main" id="{DB30D8C2-1F35-97EF-1880-B577138731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75692">
            <a:off x="9275409" y="286615"/>
            <a:ext cx="1441006" cy="1441006"/>
          </a:xfrm>
          <a:prstGeom prst="rect">
            <a:avLst/>
          </a:prstGeom>
        </p:spPr>
      </p:pic>
    </p:spTree>
    <p:extLst>
      <p:ext uri="{BB962C8B-B14F-4D97-AF65-F5344CB8AC3E}">
        <p14:creationId xmlns:p14="http://schemas.microsoft.com/office/powerpoint/2010/main" val="608993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dirty="0">
                <a:latin typeface="Bahnschrift" panose="020B0502040204020203" pitchFamily="34" charset="0"/>
              </a:rPr>
              <a:t>OUR OBJECTIVE</a:t>
            </a:r>
          </a:p>
        </p:txBody>
      </p:sp>
      <p:grpSp>
        <p:nvGrpSpPr>
          <p:cNvPr id="3" name="Group 82">
            <a:extLst>
              <a:ext uri="{FF2B5EF4-FFF2-40B4-BE49-F238E27FC236}">
                <a16:creationId xmlns:a16="http://schemas.microsoft.com/office/drawing/2014/main" id="{F728B04D-B1BF-4B14-B45B-FD067B976BF5}"/>
              </a:ext>
            </a:extLst>
          </p:cNvPr>
          <p:cNvGrpSpPr/>
          <p:nvPr/>
        </p:nvGrpSpPr>
        <p:grpSpPr>
          <a:xfrm>
            <a:off x="114301" y="977332"/>
            <a:ext cx="4353684" cy="5965922"/>
            <a:chOff x="3261442" y="5094961"/>
            <a:chExt cx="1189015" cy="1629326"/>
          </a:xfrm>
        </p:grpSpPr>
        <p:sp>
          <p:nvSpPr>
            <p:cNvPr id="4" name="Rounded Rectangle 39">
              <a:extLst>
                <a:ext uri="{FF2B5EF4-FFF2-40B4-BE49-F238E27FC236}">
                  <a16:creationId xmlns:a16="http://schemas.microsoft.com/office/drawing/2014/main" id="{9D77C250-492D-4EC7-A144-DC5CAFFCC61C}"/>
                </a:ext>
              </a:extLst>
            </p:cNvPr>
            <p:cNvSpPr/>
            <p:nvPr/>
          </p:nvSpPr>
          <p:spPr>
            <a:xfrm rot="2483232">
              <a:off x="3261442" y="5287651"/>
              <a:ext cx="1189015" cy="1436636"/>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ECBA3"/>
            </a:solidFill>
            <a:ln w="9525" cap="flat">
              <a:noFill/>
              <a:prstDash val="solid"/>
              <a:miter/>
            </a:ln>
          </p:spPr>
          <p:txBody>
            <a:bodyPr wrap="square" rtlCol="0" anchor="ctr">
              <a:noAutofit/>
            </a:bodyPr>
            <a:lstStyle/>
            <a:p>
              <a:endParaRPr lang="ko-KR" altLang="en-US">
                <a:solidFill>
                  <a:schemeClr val="tx1"/>
                </a:solidFill>
              </a:endParaRPr>
            </a:p>
          </p:txBody>
        </p:sp>
        <p:grpSp>
          <p:nvGrpSpPr>
            <p:cNvPr id="5" name="Group 81">
              <a:extLst>
                <a:ext uri="{FF2B5EF4-FFF2-40B4-BE49-F238E27FC236}">
                  <a16:creationId xmlns:a16="http://schemas.microsoft.com/office/drawing/2014/main" id="{480AAB57-520A-420A-B077-B2382D7116A4}"/>
                </a:ext>
              </a:extLst>
            </p:cNvPr>
            <p:cNvGrpSpPr/>
            <p:nvPr/>
          </p:nvGrpSpPr>
          <p:grpSpPr>
            <a:xfrm>
              <a:off x="3588095" y="5094961"/>
              <a:ext cx="743430" cy="1087769"/>
              <a:chOff x="3588095" y="5094961"/>
              <a:chExt cx="743430" cy="1087769"/>
            </a:xfrm>
          </p:grpSpPr>
          <p:grpSp>
            <p:nvGrpSpPr>
              <p:cNvPr id="6" name="Group 64">
                <a:extLst>
                  <a:ext uri="{FF2B5EF4-FFF2-40B4-BE49-F238E27FC236}">
                    <a16:creationId xmlns:a16="http://schemas.microsoft.com/office/drawing/2014/main" id="{DC4451A1-8F43-4BC7-B305-0F01886CB6B0}"/>
                  </a:ext>
                </a:extLst>
              </p:cNvPr>
              <p:cNvGrpSpPr/>
              <p:nvPr/>
            </p:nvGrpSpPr>
            <p:grpSpPr>
              <a:xfrm rot="20671139">
                <a:off x="3588095" y="5094961"/>
                <a:ext cx="582809" cy="1087769"/>
                <a:chOff x="3501573" y="3178068"/>
                <a:chExt cx="1340594" cy="2737840"/>
              </a:xfrm>
            </p:grpSpPr>
            <p:sp>
              <p:nvSpPr>
                <p:cNvPr id="8" name="Freeform: Shape 68">
                  <a:extLst>
                    <a:ext uri="{FF2B5EF4-FFF2-40B4-BE49-F238E27FC236}">
                      <a16:creationId xmlns:a16="http://schemas.microsoft.com/office/drawing/2014/main" id="{69E332E9-097A-496C-9AA7-3AB267829859}"/>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9" name="Freeform: Shape 69">
                  <a:extLst>
                    <a:ext uri="{FF2B5EF4-FFF2-40B4-BE49-F238E27FC236}">
                      <a16:creationId xmlns:a16="http://schemas.microsoft.com/office/drawing/2014/main" id="{B3549DCD-EAE5-4273-8586-3CE179D56DBA}"/>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0" name="Freeform: Shape 70">
                  <a:extLst>
                    <a:ext uri="{FF2B5EF4-FFF2-40B4-BE49-F238E27FC236}">
                      <a16:creationId xmlns:a16="http://schemas.microsoft.com/office/drawing/2014/main" id="{1931F859-9029-4E4C-954D-D8746B66926B}"/>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11" name="Freeform: Shape 71">
                  <a:extLst>
                    <a:ext uri="{FF2B5EF4-FFF2-40B4-BE49-F238E27FC236}">
                      <a16:creationId xmlns:a16="http://schemas.microsoft.com/office/drawing/2014/main" id="{9A75BB91-7BF4-4C96-A7B3-F3B4712E2F89}"/>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12" name="Freeform: Shape 72">
                  <a:extLst>
                    <a:ext uri="{FF2B5EF4-FFF2-40B4-BE49-F238E27FC236}">
                      <a16:creationId xmlns:a16="http://schemas.microsoft.com/office/drawing/2014/main" id="{6CCDFEBD-883B-4781-AE9C-031EB57F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3" name="Freeform: Shape 73">
                  <a:extLst>
                    <a:ext uri="{FF2B5EF4-FFF2-40B4-BE49-F238E27FC236}">
                      <a16:creationId xmlns:a16="http://schemas.microsoft.com/office/drawing/2014/main" id="{37E8A194-ED43-4505-ADEF-5D24BCDE0967}"/>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accent2">
                    <a:lumMod val="20000"/>
                    <a:lumOff val="80000"/>
                  </a:schemeClr>
                </a:solidFill>
                <a:ln w="9525" cap="flat">
                  <a:noFill/>
                  <a:prstDash val="solid"/>
                  <a:miter/>
                </a:ln>
              </p:spPr>
              <p:txBody>
                <a:bodyPr rtlCol="0" anchor="ctr"/>
                <a:lstStyle/>
                <a:p>
                  <a:endParaRPr lang="en-US" dirty="0"/>
                </a:p>
              </p:txBody>
            </p:sp>
            <p:grpSp>
              <p:nvGrpSpPr>
                <p:cNvPr id="14" name="Group 74">
                  <a:extLst>
                    <a:ext uri="{FF2B5EF4-FFF2-40B4-BE49-F238E27FC236}">
                      <a16:creationId xmlns:a16="http://schemas.microsoft.com/office/drawing/2014/main" id="{B05A51B0-CE07-42AF-B13E-8F542B36A9B6}"/>
                    </a:ext>
                  </a:extLst>
                </p:cNvPr>
                <p:cNvGrpSpPr/>
                <p:nvPr/>
              </p:nvGrpSpPr>
              <p:grpSpPr>
                <a:xfrm>
                  <a:off x="4088508" y="5635852"/>
                  <a:ext cx="173080" cy="173080"/>
                  <a:chOff x="6768665" y="6038214"/>
                  <a:chExt cx="147968" cy="147968"/>
                </a:xfrm>
              </p:grpSpPr>
              <p:sp>
                <p:nvSpPr>
                  <p:cNvPr id="18" name="Oval 78">
                    <a:extLst>
                      <a:ext uri="{FF2B5EF4-FFF2-40B4-BE49-F238E27FC236}">
                        <a16:creationId xmlns:a16="http://schemas.microsoft.com/office/drawing/2014/main" id="{3E1155FF-3E2A-4A7A-88BC-97EC35E2DFF6}"/>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79">
                    <a:extLst>
                      <a:ext uri="{FF2B5EF4-FFF2-40B4-BE49-F238E27FC236}">
                        <a16:creationId xmlns:a16="http://schemas.microsoft.com/office/drawing/2014/main" id="{E00D0B4E-069D-460E-8F50-D0B27B95BE42}"/>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75">
                  <a:extLst>
                    <a:ext uri="{FF2B5EF4-FFF2-40B4-BE49-F238E27FC236}">
                      <a16:creationId xmlns:a16="http://schemas.microsoft.com/office/drawing/2014/main" id="{01AE6CE5-69E8-4C7D-8157-28A6B071052C}"/>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6" name="Rectangle: Rounded Corners 76">
                  <a:extLst>
                    <a:ext uri="{FF2B5EF4-FFF2-40B4-BE49-F238E27FC236}">
                      <a16:creationId xmlns:a16="http://schemas.microsoft.com/office/drawing/2014/main" id="{8FA7AB95-5592-4F18-B5FE-1FA77629824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77">
                  <a:extLst>
                    <a:ext uri="{FF2B5EF4-FFF2-40B4-BE49-F238E27FC236}">
                      <a16:creationId xmlns:a16="http://schemas.microsoft.com/office/drawing/2014/main" id="{3BD5586B-DF94-4CE9-BAC1-1C87A2C1C497}"/>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Shape 80">
                <a:extLst>
                  <a:ext uri="{FF2B5EF4-FFF2-40B4-BE49-F238E27FC236}">
                    <a16:creationId xmlns:a16="http://schemas.microsoft.com/office/drawing/2014/main" id="{C575260C-051D-49B6-B452-2C334A1ECDF8}"/>
                  </a:ext>
                </a:extLst>
              </p:cNvPr>
              <p:cNvSpPr/>
              <p:nvPr/>
            </p:nvSpPr>
            <p:spPr>
              <a:xfrm rot="3148397">
                <a:off x="3988676" y="5571112"/>
                <a:ext cx="370789" cy="314909"/>
              </a:xfrm>
              <a:custGeom>
                <a:avLst/>
                <a:gdLst>
                  <a:gd name="connsiteX0" fmla="*/ 21125 w 370789"/>
                  <a:gd name="connsiteY0" fmla="*/ 21125 h 314909"/>
                  <a:gd name="connsiteX1" fmla="*/ 72124 w 370789"/>
                  <a:gd name="connsiteY1" fmla="*/ 0 h 314909"/>
                  <a:gd name="connsiteX2" fmla="*/ 144248 w 370789"/>
                  <a:gd name="connsiteY2" fmla="*/ 72124 h 314909"/>
                  <a:gd name="connsiteX3" fmla="*/ 144248 w 370789"/>
                  <a:gd name="connsiteY3" fmla="*/ 91659 h 314909"/>
                  <a:gd name="connsiteX4" fmla="*/ 161551 w 370789"/>
                  <a:gd name="connsiteY4" fmla="*/ 79993 h 314909"/>
                  <a:gd name="connsiteX5" fmla="*/ 189624 w 370789"/>
                  <a:gd name="connsiteY5" fmla="*/ 74325 h 314909"/>
                  <a:gd name="connsiteX6" fmla="*/ 261749 w 370789"/>
                  <a:gd name="connsiteY6" fmla="*/ 146449 h 314909"/>
                  <a:gd name="connsiteX7" fmla="*/ 261748 w 370789"/>
                  <a:gd name="connsiteY7" fmla="*/ 166778 h 314909"/>
                  <a:gd name="connsiteX8" fmla="*/ 302400 w 370789"/>
                  <a:gd name="connsiteY8" fmla="*/ 149940 h 314909"/>
                  <a:gd name="connsiteX9" fmla="*/ 370789 w 370789"/>
                  <a:gd name="connsiteY9" fmla="*/ 218329 h 314909"/>
                  <a:gd name="connsiteX10" fmla="*/ 370789 w 370789"/>
                  <a:gd name="connsiteY10" fmla="*/ 246520 h 314909"/>
                  <a:gd name="connsiteX11" fmla="*/ 302400 w 370789"/>
                  <a:gd name="connsiteY11" fmla="*/ 314909 h 314909"/>
                  <a:gd name="connsiteX12" fmla="*/ 239385 w 370789"/>
                  <a:gd name="connsiteY12" fmla="*/ 273139 h 314909"/>
                  <a:gd name="connsiteX13" fmla="*/ 234750 w 370789"/>
                  <a:gd name="connsiteY13" fmla="*/ 250181 h 314909"/>
                  <a:gd name="connsiteX14" fmla="*/ 217698 w 370789"/>
                  <a:gd name="connsiteY14" fmla="*/ 261678 h 314909"/>
                  <a:gd name="connsiteX15" fmla="*/ 189625 w 370789"/>
                  <a:gd name="connsiteY15" fmla="*/ 267346 h 314909"/>
                  <a:gd name="connsiteX16" fmla="*/ 117501 w 370789"/>
                  <a:gd name="connsiteY16" fmla="*/ 195221 h 314909"/>
                  <a:gd name="connsiteX17" fmla="*/ 117501 w 370789"/>
                  <a:gd name="connsiteY17" fmla="*/ 175686 h 314909"/>
                  <a:gd name="connsiteX18" fmla="*/ 100198 w 370789"/>
                  <a:gd name="connsiteY18" fmla="*/ 187352 h 314909"/>
                  <a:gd name="connsiteX19" fmla="*/ 72124 w 370789"/>
                  <a:gd name="connsiteY19" fmla="*/ 193020 h 314909"/>
                  <a:gd name="connsiteX20" fmla="*/ 0 w 370789"/>
                  <a:gd name="connsiteY20" fmla="*/ 120896 h 314909"/>
                  <a:gd name="connsiteX21" fmla="*/ 0 w 370789"/>
                  <a:gd name="connsiteY21" fmla="*/ 72124 h 314909"/>
                  <a:gd name="connsiteX22" fmla="*/ 21125 w 370789"/>
                  <a:gd name="connsiteY22" fmla="*/ 21125 h 3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789" h="314909">
                    <a:moveTo>
                      <a:pt x="21125" y="21125"/>
                    </a:moveTo>
                    <a:cubicBezTo>
                      <a:pt x="34177" y="8073"/>
                      <a:pt x="52207" y="0"/>
                      <a:pt x="72124" y="0"/>
                    </a:cubicBezTo>
                    <a:cubicBezTo>
                      <a:pt x="111957" y="0"/>
                      <a:pt x="144248" y="32291"/>
                      <a:pt x="144248" y="72124"/>
                    </a:cubicBezTo>
                    <a:lnTo>
                      <a:pt x="144248" y="91659"/>
                    </a:lnTo>
                    <a:lnTo>
                      <a:pt x="161551" y="79993"/>
                    </a:lnTo>
                    <a:cubicBezTo>
                      <a:pt x="170179" y="76343"/>
                      <a:pt x="179666" y="74326"/>
                      <a:pt x="189624" y="74325"/>
                    </a:cubicBezTo>
                    <a:cubicBezTo>
                      <a:pt x="229457" y="74326"/>
                      <a:pt x="261748" y="106617"/>
                      <a:pt x="261749" y="146449"/>
                    </a:cubicBezTo>
                    <a:lnTo>
                      <a:pt x="261748" y="166778"/>
                    </a:lnTo>
                    <a:lnTo>
                      <a:pt x="302400" y="149940"/>
                    </a:lnTo>
                    <a:cubicBezTo>
                      <a:pt x="340170" y="149940"/>
                      <a:pt x="370789" y="180559"/>
                      <a:pt x="370789" y="218329"/>
                    </a:cubicBezTo>
                    <a:lnTo>
                      <a:pt x="370789" y="246520"/>
                    </a:lnTo>
                    <a:cubicBezTo>
                      <a:pt x="370789" y="284290"/>
                      <a:pt x="340170" y="314909"/>
                      <a:pt x="302400" y="314909"/>
                    </a:cubicBezTo>
                    <a:cubicBezTo>
                      <a:pt x="274072" y="314908"/>
                      <a:pt x="249768" y="297685"/>
                      <a:pt x="239385" y="273139"/>
                    </a:cubicBezTo>
                    <a:lnTo>
                      <a:pt x="234750" y="250181"/>
                    </a:lnTo>
                    <a:lnTo>
                      <a:pt x="217698" y="261678"/>
                    </a:lnTo>
                    <a:cubicBezTo>
                      <a:pt x="209070" y="265327"/>
                      <a:pt x="199583" y="267346"/>
                      <a:pt x="189625" y="267346"/>
                    </a:cubicBezTo>
                    <a:cubicBezTo>
                      <a:pt x="149791" y="267346"/>
                      <a:pt x="117501" y="235054"/>
                      <a:pt x="117501" y="195221"/>
                    </a:cubicBezTo>
                    <a:lnTo>
                      <a:pt x="117501" y="175686"/>
                    </a:lnTo>
                    <a:lnTo>
                      <a:pt x="100198" y="187352"/>
                    </a:lnTo>
                    <a:cubicBezTo>
                      <a:pt x="91569" y="191002"/>
                      <a:pt x="82082" y="193020"/>
                      <a:pt x="72124" y="193020"/>
                    </a:cubicBezTo>
                    <a:cubicBezTo>
                      <a:pt x="32291" y="193020"/>
                      <a:pt x="0" y="160729"/>
                      <a:pt x="0" y="120896"/>
                    </a:cubicBezTo>
                    <a:lnTo>
                      <a:pt x="0" y="72124"/>
                    </a:lnTo>
                    <a:cubicBezTo>
                      <a:pt x="0" y="52208"/>
                      <a:pt x="8073" y="34177"/>
                      <a:pt x="21125" y="21125"/>
                    </a:cubicBezTo>
                    <a:close/>
                  </a:path>
                </a:pathLst>
              </a:custGeom>
              <a:solidFill>
                <a:srgbClr val="FECBA3"/>
              </a:solidFill>
              <a:ln w="9525" cap="flat">
                <a:noFill/>
                <a:prstDash val="solid"/>
                <a:miter/>
              </a:ln>
            </p:spPr>
            <p:txBody>
              <a:bodyPr wrap="square" rtlCol="0" anchor="ctr">
                <a:noAutofit/>
              </a:bodyPr>
              <a:lstStyle/>
              <a:p>
                <a:endParaRPr lang="ko-KR" altLang="en-US">
                  <a:solidFill>
                    <a:schemeClr val="tx1"/>
                  </a:solidFill>
                </a:endParaRPr>
              </a:p>
            </p:txBody>
          </p:sp>
        </p:grpSp>
      </p:grpSp>
      <p:grpSp>
        <p:nvGrpSpPr>
          <p:cNvPr id="31" name="Group 94">
            <a:extLst>
              <a:ext uri="{FF2B5EF4-FFF2-40B4-BE49-F238E27FC236}">
                <a16:creationId xmlns:a16="http://schemas.microsoft.com/office/drawing/2014/main" id="{20FEAC13-1D13-4B1A-B140-96281CD98811}"/>
              </a:ext>
            </a:extLst>
          </p:cNvPr>
          <p:cNvGrpSpPr/>
          <p:nvPr/>
        </p:nvGrpSpPr>
        <p:grpSpPr>
          <a:xfrm>
            <a:off x="618525" y="1024372"/>
            <a:ext cx="2832651" cy="1235626"/>
            <a:chOff x="618525" y="1024372"/>
            <a:chExt cx="2832651" cy="1235626"/>
          </a:xfrm>
        </p:grpSpPr>
        <p:sp>
          <p:nvSpPr>
            <p:cNvPr id="32" name="Freeform: Shape 93">
              <a:extLst>
                <a:ext uri="{FF2B5EF4-FFF2-40B4-BE49-F238E27FC236}">
                  <a16:creationId xmlns:a16="http://schemas.microsoft.com/office/drawing/2014/main" id="{3AB8BD9F-013D-47D8-94EA-89B61F4C1B94}"/>
                </a:ext>
              </a:extLst>
            </p:cNvPr>
            <p:cNvSpPr/>
            <p:nvPr/>
          </p:nvSpPr>
          <p:spPr>
            <a:xfrm rot="20705322">
              <a:off x="700635" y="1142977"/>
              <a:ext cx="2719919" cy="1117021"/>
            </a:xfrm>
            <a:custGeom>
              <a:avLst/>
              <a:gdLst>
                <a:gd name="connsiteX0" fmla="*/ 531539 w 2833662"/>
                <a:gd name="connsiteY0" fmla="*/ 155632 h 1163733"/>
                <a:gd name="connsiteX1" fmla="*/ 502008 w 2833662"/>
                <a:gd name="connsiteY1" fmla="*/ 349878 h 1163733"/>
                <a:gd name="connsiteX2" fmla="*/ 503690 w 2833662"/>
                <a:gd name="connsiteY2" fmla="*/ 339341 h 1163733"/>
                <a:gd name="connsiteX3" fmla="*/ 529694 w 2833662"/>
                <a:gd name="connsiteY3" fmla="*/ 169349 h 1163733"/>
                <a:gd name="connsiteX4" fmla="*/ 717345 w 2833662"/>
                <a:gd name="connsiteY4" fmla="*/ 119524 h 1163733"/>
                <a:gd name="connsiteX5" fmla="*/ 551397 w 2833662"/>
                <a:gd name="connsiteY5" fmla="*/ 119524 h 1163733"/>
                <a:gd name="connsiteX6" fmla="*/ 543741 w 2833662"/>
                <a:gd name="connsiteY6" fmla="*/ 121683 h 1163733"/>
                <a:gd name="connsiteX7" fmla="*/ 551397 w 2833662"/>
                <a:gd name="connsiteY7" fmla="*/ 119837 h 1163733"/>
                <a:gd name="connsiteX8" fmla="*/ 711203 w 2833662"/>
                <a:gd name="connsiteY8" fmla="*/ 119562 h 1163733"/>
                <a:gd name="connsiteX9" fmla="*/ 886952 w 2833662"/>
                <a:gd name="connsiteY9" fmla="*/ 122932 h 1163733"/>
                <a:gd name="connsiteX10" fmla="*/ 885036 w 2833662"/>
                <a:gd name="connsiteY10" fmla="*/ 122422 h 1163733"/>
                <a:gd name="connsiteX11" fmla="*/ 889165 w 2833662"/>
                <a:gd name="connsiteY11" fmla="*/ 135756 h 1163733"/>
                <a:gd name="connsiteX12" fmla="*/ 889185 w 2833662"/>
                <a:gd name="connsiteY12" fmla="*/ 135505 h 1163733"/>
                <a:gd name="connsiteX13" fmla="*/ 886952 w 2833662"/>
                <a:gd name="connsiteY13" fmla="*/ 122932 h 1163733"/>
                <a:gd name="connsiteX14" fmla="*/ 1929084 w 2833662"/>
                <a:gd name="connsiteY14" fmla="*/ 123097 h 1163733"/>
                <a:gd name="connsiteX15" fmla="*/ 1926792 w 2833662"/>
                <a:gd name="connsiteY15" fmla="*/ 123950 h 1163733"/>
                <a:gd name="connsiteX16" fmla="*/ 1926382 w 2833662"/>
                <a:gd name="connsiteY16" fmla="*/ 130830 h 1163733"/>
                <a:gd name="connsiteX17" fmla="*/ 2279033 w 2833662"/>
                <a:gd name="connsiteY17" fmla="*/ 121913 h 1163733"/>
                <a:gd name="connsiteX18" fmla="*/ 2268536 w 2833662"/>
                <a:gd name="connsiteY18" fmla="*/ 119524 h 1163733"/>
                <a:gd name="connsiteX19" fmla="*/ 2068663 w 2833662"/>
                <a:gd name="connsiteY19" fmla="*/ 119334 h 1163733"/>
                <a:gd name="connsiteX20" fmla="*/ 2106848 w 2833662"/>
                <a:gd name="connsiteY20" fmla="*/ 119563 h 1163733"/>
                <a:gd name="connsiteX21" fmla="*/ 2269788 w 2833662"/>
                <a:gd name="connsiteY21" fmla="*/ 119837 h 1163733"/>
                <a:gd name="connsiteX22" fmla="*/ 2279116 w 2833662"/>
                <a:gd name="connsiteY22" fmla="*/ 122087 h 1163733"/>
                <a:gd name="connsiteX23" fmla="*/ 2391901 w 2833662"/>
                <a:gd name="connsiteY23" fmla="*/ 3968 h 1163733"/>
                <a:gd name="connsiteX24" fmla="*/ 2431163 w 2833662"/>
                <a:gd name="connsiteY24" fmla="*/ 67509 h 1163733"/>
                <a:gd name="connsiteX25" fmla="*/ 2441503 w 2833662"/>
                <a:gd name="connsiteY25" fmla="*/ 112944 h 1163733"/>
                <a:gd name="connsiteX26" fmla="*/ 2827859 w 2833662"/>
                <a:gd name="connsiteY26" fmla="*/ 958979 h 1163733"/>
                <a:gd name="connsiteX27" fmla="*/ 2828799 w 2833662"/>
                <a:gd name="connsiteY27" fmla="*/ 992820 h 1163733"/>
                <a:gd name="connsiteX28" fmla="*/ 2655832 w 2833662"/>
                <a:gd name="connsiteY28" fmla="*/ 1126305 h 1163733"/>
                <a:gd name="connsiteX29" fmla="*/ 2459990 w 2833662"/>
                <a:gd name="connsiteY29" fmla="*/ 1080557 h 1163733"/>
                <a:gd name="connsiteX30" fmla="*/ 2450640 w 2833662"/>
                <a:gd name="connsiteY30" fmla="*/ 1064317 h 1163733"/>
                <a:gd name="connsiteX31" fmla="*/ 2451216 w 2833662"/>
                <a:gd name="connsiteY31" fmla="*/ 1071157 h 1163733"/>
                <a:gd name="connsiteX32" fmla="*/ 2378520 w 2833662"/>
                <a:gd name="connsiteY32" fmla="*/ 1108758 h 1163733"/>
                <a:gd name="connsiteX33" fmla="*/ 2236260 w 2833662"/>
                <a:gd name="connsiteY33" fmla="*/ 1157640 h 1163733"/>
                <a:gd name="connsiteX34" fmla="*/ 2063607 w 2833662"/>
                <a:gd name="connsiteY34" fmla="*/ 1116592 h 1163733"/>
                <a:gd name="connsiteX35" fmla="*/ 2016605 w 2833662"/>
                <a:gd name="connsiteY35" fmla="*/ 1078991 h 1163733"/>
                <a:gd name="connsiteX36" fmla="*/ 2016450 w 2833662"/>
                <a:gd name="connsiteY36" fmla="*/ 1077428 h 1163733"/>
                <a:gd name="connsiteX37" fmla="*/ 1999371 w 2833662"/>
                <a:gd name="connsiteY37" fmla="*/ 1097165 h 1163733"/>
                <a:gd name="connsiteX38" fmla="*/ 1883433 w 2833662"/>
                <a:gd name="connsiteY38" fmla="*/ 1152626 h 1163733"/>
                <a:gd name="connsiteX39" fmla="*/ 1702318 w 2833662"/>
                <a:gd name="connsiteY39" fmla="*/ 1112205 h 1163733"/>
                <a:gd name="connsiteX40" fmla="*/ 1669731 w 2833662"/>
                <a:gd name="connsiteY40" fmla="*/ 1087764 h 1163733"/>
                <a:gd name="connsiteX41" fmla="*/ 1659247 w 2833662"/>
                <a:gd name="connsiteY41" fmla="*/ 1075136 h 1163733"/>
                <a:gd name="connsiteX42" fmla="*/ 1618029 w 2833662"/>
                <a:gd name="connsiteY42" fmla="*/ 1100612 h 1163733"/>
                <a:gd name="connsiteX43" fmla="*/ 1405893 w 2833662"/>
                <a:gd name="connsiteY43" fmla="*/ 1160774 h 1163733"/>
                <a:gd name="connsiteX44" fmla="*/ 1263633 w 2833662"/>
                <a:gd name="connsiteY44" fmla="*/ 1111892 h 1163733"/>
                <a:gd name="connsiteX45" fmla="*/ 1198487 w 2833662"/>
                <a:gd name="connsiteY45" fmla="*/ 1074494 h 1163733"/>
                <a:gd name="connsiteX46" fmla="*/ 1194070 w 2833662"/>
                <a:gd name="connsiteY46" fmla="*/ 1082751 h 1163733"/>
                <a:gd name="connsiteX47" fmla="*/ 1073432 w 2833662"/>
                <a:gd name="connsiteY47" fmla="*/ 1153253 h 1163733"/>
                <a:gd name="connsiteX48" fmla="*/ 870697 w 2833662"/>
                <a:gd name="connsiteY48" fmla="*/ 1122232 h 1163733"/>
                <a:gd name="connsiteX49" fmla="*/ 824635 w 2833662"/>
                <a:gd name="connsiteY49" fmla="*/ 1089957 h 1163733"/>
                <a:gd name="connsiteX50" fmla="*/ 817193 w 2833662"/>
                <a:gd name="connsiteY50" fmla="*/ 1082946 h 1163733"/>
                <a:gd name="connsiteX51" fmla="*/ 817147 w 2833662"/>
                <a:gd name="connsiteY51" fmla="*/ 1081703 h 1163733"/>
                <a:gd name="connsiteX52" fmla="*/ 817114 w 2833662"/>
                <a:gd name="connsiteY52" fmla="*/ 1082123 h 1163733"/>
                <a:gd name="connsiteX53" fmla="*/ 770113 w 2833662"/>
                <a:gd name="connsiteY53" fmla="*/ 1119724 h 1163733"/>
                <a:gd name="connsiteX54" fmla="*/ 597459 w 2833662"/>
                <a:gd name="connsiteY54" fmla="*/ 1160772 h 1163733"/>
                <a:gd name="connsiteX55" fmla="*/ 455200 w 2833662"/>
                <a:gd name="connsiteY55" fmla="*/ 1111890 h 1163733"/>
                <a:gd name="connsiteX56" fmla="*/ 388770 w 2833662"/>
                <a:gd name="connsiteY56" fmla="*/ 1074289 h 1163733"/>
                <a:gd name="connsiteX57" fmla="*/ 389103 w 2833662"/>
                <a:gd name="connsiteY57" fmla="*/ 1069174 h 1163733"/>
                <a:gd name="connsiteX58" fmla="*/ 382817 w 2833662"/>
                <a:gd name="connsiteY58" fmla="*/ 1080557 h 1163733"/>
                <a:gd name="connsiteX59" fmla="*/ 83885 w 2833662"/>
                <a:gd name="connsiteY59" fmla="*/ 1079617 h 1163733"/>
                <a:gd name="connsiteX60" fmla="*/ 10875 w 2833662"/>
                <a:gd name="connsiteY60" fmla="*/ 1004728 h 1163733"/>
                <a:gd name="connsiteX61" fmla="*/ 5234 w 2833662"/>
                <a:gd name="connsiteY61" fmla="*/ 956159 h 1163733"/>
                <a:gd name="connsiteX62" fmla="*/ 392217 w 2833662"/>
                <a:gd name="connsiteY62" fmla="*/ 108557 h 1163733"/>
                <a:gd name="connsiteX63" fmla="*/ 398484 w 2833662"/>
                <a:gd name="connsiteY63" fmla="*/ 67509 h 1163733"/>
                <a:gd name="connsiteX64" fmla="*/ 457706 w 2833662"/>
                <a:gd name="connsiteY64" fmla="*/ 139 h 1163733"/>
                <a:gd name="connsiteX65" fmla="*/ 617513 w 2833662"/>
                <a:gd name="connsiteY65" fmla="*/ 139 h 1163733"/>
                <a:gd name="connsiteX66" fmla="*/ 2360972 w 2833662"/>
                <a:gd name="connsiteY66" fmla="*/ 139 h 1163733"/>
                <a:gd name="connsiteX67" fmla="*/ 2391901 w 2833662"/>
                <a:gd name="connsiteY67" fmla="*/ 3968 h 116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833662" h="1163733">
                  <a:moveTo>
                    <a:pt x="531539" y="155632"/>
                  </a:moveTo>
                  <a:lnTo>
                    <a:pt x="502008" y="349878"/>
                  </a:lnTo>
                  <a:lnTo>
                    <a:pt x="503690" y="339341"/>
                  </a:lnTo>
                  <a:cubicBezTo>
                    <a:pt x="514765" y="269260"/>
                    <a:pt x="523989" y="209471"/>
                    <a:pt x="529694" y="169349"/>
                  </a:cubicBezTo>
                  <a:close/>
                  <a:moveTo>
                    <a:pt x="717345" y="119524"/>
                  </a:moveTo>
                  <a:lnTo>
                    <a:pt x="551397" y="119524"/>
                  </a:lnTo>
                  <a:lnTo>
                    <a:pt x="543741" y="121683"/>
                  </a:lnTo>
                  <a:lnTo>
                    <a:pt x="551397" y="119837"/>
                  </a:lnTo>
                  <a:cubicBezTo>
                    <a:pt x="610933" y="119993"/>
                    <a:pt x="661068" y="119837"/>
                    <a:pt x="711203" y="119562"/>
                  </a:cubicBezTo>
                  <a:close/>
                  <a:moveTo>
                    <a:pt x="886952" y="122932"/>
                  </a:moveTo>
                  <a:lnTo>
                    <a:pt x="885036" y="122422"/>
                  </a:lnTo>
                  <a:lnTo>
                    <a:pt x="889165" y="135756"/>
                  </a:lnTo>
                  <a:lnTo>
                    <a:pt x="889185" y="135505"/>
                  </a:lnTo>
                  <a:cubicBezTo>
                    <a:pt x="889811" y="129395"/>
                    <a:pt x="889263" y="125400"/>
                    <a:pt x="886952" y="122932"/>
                  </a:cubicBezTo>
                  <a:close/>
                  <a:moveTo>
                    <a:pt x="1929084" y="123097"/>
                  </a:moveTo>
                  <a:lnTo>
                    <a:pt x="1926792" y="123950"/>
                  </a:lnTo>
                  <a:lnTo>
                    <a:pt x="1926382" y="130830"/>
                  </a:lnTo>
                  <a:close/>
                  <a:moveTo>
                    <a:pt x="2279033" y="121913"/>
                  </a:moveTo>
                  <a:cubicBezTo>
                    <a:pt x="2276604" y="120073"/>
                    <a:pt x="2273236" y="119524"/>
                    <a:pt x="2268536" y="119524"/>
                  </a:cubicBezTo>
                  <a:lnTo>
                    <a:pt x="2068663" y="119334"/>
                  </a:lnTo>
                  <a:lnTo>
                    <a:pt x="2106848" y="119563"/>
                  </a:lnTo>
                  <a:cubicBezTo>
                    <a:pt x="2158550" y="119838"/>
                    <a:pt x="2210253" y="119994"/>
                    <a:pt x="2269788" y="119837"/>
                  </a:cubicBezTo>
                  <a:lnTo>
                    <a:pt x="2279116" y="122087"/>
                  </a:lnTo>
                  <a:close/>
                  <a:moveTo>
                    <a:pt x="2391901" y="3968"/>
                  </a:moveTo>
                  <a:cubicBezTo>
                    <a:pt x="2417943" y="11753"/>
                    <a:pt x="2429752" y="31787"/>
                    <a:pt x="2431163" y="67509"/>
                  </a:cubicBezTo>
                  <a:cubicBezTo>
                    <a:pt x="2431789" y="82863"/>
                    <a:pt x="2434922" y="98217"/>
                    <a:pt x="2441503" y="112944"/>
                  </a:cubicBezTo>
                  <a:cubicBezTo>
                    <a:pt x="2570288" y="394955"/>
                    <a:pt x="2699074" y="676967"/>
                    <a:pt x="2827859" y="958979"/>
                  </a:cubicBezTo>
                  <a:cubicBezTo>
                    <a:pt x="2833186" y="970573"/>
                    <a:pt x="2837259" y="980913"/>
                    <a:pt x="2828799" y="992820"/>
                  </a:cubicBezTo>
                  <a:cubicBezTo>
                    <a:pt x="2784617" y="1054863"/>
                    <a:pt x="2734168" y="1109072"/>
                    <a:pt x="2655832" y="1126305"/>
                  </a:cubicBezTo>
                  <a:cubicBezTo>
                    <a:pt x="2583449" y="1142286"/>
                    <a:pt x="2518272" y="1126306"/>
                    <a:pt x="2459990" y="1080557"/>
                  </a:cubicBezTo>
                  <a:lnTo>
                    <a:pt x="2450640" y="1064317"/>
                  </a:lnTo>
                  <a:lnTo>
                    <a:pt x="2451216" y="1071157"/>
                  </a:lnTo>
                  <a:cubicBezTo>
                    <a:pt x="2428655" y="1084004"/>
                    <a:pt x="2400767" y="1095285"/>
                    <a:pt x="2378520" y="1108758"/>
                  </a:cubicBezTo>
                  <a:cubicBezTo>
                    <a:pt x="2334651" y="1135706"/>
                    <a:pt x="2287336" y="1152314"/>
                    <a:pt x="2236260" y="1157640"/>
                  </a:cubicBezTo>
                  <a:cubicBezTo>
                    <a:pt x="2157297" y="1156074"/>
                    <a:pt x="2135049" y="1156387"/>
                    <a:pt x="2063607" y="1116592"/>
                  </a:cubicBezTo>
                  <a:cubicBezTo>
                    <a:pt x="2049193" y="1106565"/>
                    <a:pt x="2031645" y="1088391"/>
                    <a:pt x="2016605" y="1078991"/>
                  </a:cubicBezTo>
                  <a:lnTo>
                    <a:pt x="2016450" y="1077428"/>
                  </a:lnTo>
                  <a:lnTo>
                    <a:pt x="1999371" y="1097165"/>
                  </a:lnTo>
                  <a:cubicBezTo>
                    <a:pt x="1964276" y="1123799"/>
                    <a:pt x="1927301" y="1145733"/>
                    <a:pt x="1883433" y="1152626"/>
                  </a:cubicBezTo>
                  <a:cubicBezTo>
                    <a:pt x="1818256" y="1162654"/>
                    <a:pt x="1756841" y="1152000"/>
                    <a:pt x="1702318" y="1112205"/>
                  </a:cubicBezTo>
                  <a:cubicBezTo>
                    <a:pt x="1691351" y="1104371"/>
                    <a:pt x="1680698" y="1095911"/>
                    <a:pt x="1669731" y="1087764"/>
                  </a:cubicBezTo>
                  <a:lnTo>
                    <a:pt x="1659247" y="1075136"/>
                  </a:lnTo>
                  <a:lnTo>
                    <a:pt x="1618029" y="1100612"/>
                  </a:lnTo>
                  <a:cubicBezTo>
                    <a:pt x="1554106" y="1145107"/>
                    <a:pt x="1483603" y="1165788"/>
                    <a:pt x="1405893" y="1160774"/>
                  </a:cubicBezTo>
                  <a:cubicBezTo>
                    <a:pt x="1354817" y="1155447"/>
                    <a:pt x="1307502" y="1138840"/>
                    <a:pt x="1263633" y="1111892"/>
                  </a:cubicBezTo>
                  <a:lnTo>
                    <a:pt x="1198487" y="1074494"/>
                  </a:lnTo>
                  <a:lnTo>
                    <a:pt x="1194070" y="1082751"/>
                  </a:lnTo>
                  <a:cubicBezTo>
                    <a:pt x="1155842" y="1109385"/>
                    <a:pt x="1119808" y="1139779"/>
                    <a:pt x="1073432" y="1153253"/>
                  </a:cubicBezTo>
                  <a:cubicBezTo>
                    <a:pt x="1000736" y="1174248"/>
                    <a:pt x="933366" y="1163594"/>
                    <a:pt x="870697" y="1122232"/>
                  </a:cubicBezTo>
                  <a:cubicBezTo>
                    <a:pt x="855030" y="1111892"/>
                    <a:pt x="840303" y="1100298"/>
                    <a:pt x="824635" y="1089957"/>
                  </a:cubicBezTo>
                  <a:cubicBezTo>
                    <a:pt x="821658" y="1087921"/>
                    <a:pt x="818838" y="1085727"/>
                    <a:pt x="817193" y="1082946"/>
                  </a:cubicBezTo>
                  <a:lnTo>
                    <a:pt x="817147" y="1081703"/>
                  </a:lnTo>
                  <a:lnTo>
                    <a:pt x="817114" y="1082123"/>
                  </a:lnTo>
                  <a:cubicBezTo>
                    <a:pt x="802074" y="1091523"/>
                    <a:pt x="784526" y="1109697"/>
                    <a:pt x="770113" y="1119724"/>
                  </a:cubicBezTo>
                  <a:cubicBezTo>
                    <a:pt x="698983" y="1159519"/>
                    <a:pt x="676422" y="1159206"/>
                    <a:pt x="597459" y="1160772"/>
                  </a:cubicBezTo>
                  <a:cubicBezTo>
                    <a:pt x="546383" y="1155446"/>
                    <a:pt x="499068" y="1138838"/>
                    <a:pt x="455200" y="1111890"/>
                  </a:cubicBezTo>
                  <a:cubicBezTo>
                    <a:pt x="432952" y="1098417"/>
                    <a:pt x="411331" y="1087136"/>
                    <a:pt x="388770" y="1074289"/>
                  </a:cubicBezTo>
                  <a:lnTo>
                    <a:pt x="389103" y="1069174"/>
                  </a:lnTo>
                  <a:lnTo>
                    <a:pt x="382817" y="1080557"/>
                  </a:lnTo>
                  <a:cubicBezTo>
                    <a:pt x="296333" y="1154507"/>
                    <a:pt x="169741" y="1154194"/>
                    <a:pt x="83885" y="1079617"/>
                  </a:cubicBezTo>
                  <a:cubicBezTo>
                    <a:pt x="57564" y="1056743"/>
                    <a:pt x="32182" y="1032615"/>
                    <a:pt x="10875" y="1004728"/>
                  </a:cubicBezTo>
                  <a:cubicBezTo>
                    <a:pt x="-1033" y="989373"/>
                    <a:pt x="-3539" y="975586"/>
                    <a:pt x="5234" y="956159"/>
                  </a:cubicBezTo>
                  <a:cubicBezTo>
                    <a:pt x="134647" y="673834"/>
                    <a:pt x="263119" y="391195"/>
                    <a:pt x="392217" y="108557"/>
                  </a:cubicBezTo>
                  <a:cubicBezTo>
                    <a:pt x="398171" y="95396"/>
                    <a:pt x="400364" y="81923"/>
                    <a:pt x="398484" y="67509"/>
                  </a:cubicBezTo>
                  <a:cubicBezTo>
                    <a:pt x="394097" y="30847"/>
                    <a:pt x="420732" y="453"/>
                    <a:pt x="457706" y="139"/>
                  </a:cubicBezTo>
                  <a:cubicBezTo>
                    <a:pt x="510975" y="-174"/>
                    <a:pt x="564244" y="139"/>
                    <a:pt x="617513" y="139"/>
                  </a:cubicBezTo>
                  <a:cubicBezTo>
                    <a:pt x="1198771" y="139"/>
                    <a:pt x="1780028" y="139"/>
                    <a:pt x="2360972" y="139"/>
                  </a:cubicBezTo>
                  <a:cubicBezTo>
                    <a:pt x="2372958" y="139"/>
                    <a:pt x="2383220" y="1373"/>
                    <a:pt x="2391901" y="3968"/>
                  </a:cubicBezTo>
                  <a:close/>
                </a:path>
              </a:pathLst>
            </a:custGeom>
            <a:solidFill>
              <a:schemeClr val="tx1">
                <a:lumMod val="50000"/>
                <a:lumOff val="50000"/>
              </a:schemeClr>
            </a:solidFill>
            <a:ln w="9525" cap="flat">
              <a:noFill/>
              <a:prstDash val="solid"/>
              <a:miter/>
            </a:ln>
          </p:spPr>
          <p:txBody>
            <a:bodyPr rtlCol="0" anchor="ctr"/>
            <a:lstStyle/>
            <a:p>
              <a:endParaRPr lang="en-US"/>
            </a:p>
          </p:txBody>
        </p:sp>
        <p:grpSp>
          <p:nvGrpSpPr>
            <p:cNvPr id="33" name="Graphic 32">
              <a:extLst>
                <a:ext uri="{FF2B5EF4-FFF2-40B4-BE49-F238E27FC236}">
                  <a16:creationId xmlns:a16="http://schemas.microsoft.com/office/drawing/2014/main" id="{D0F190A7-928A-4E5F-9FED-90F509841445}"/>
                </a:ext>
              </a:extLst>
            </p:cNvPr>
            <p:cNvGrpSpPr/>
            <p:nvPr/>
          </p:nvGrpSpPr>
          <p:grpSpPr>
            <a:xfrm rot="20705322">
              <a:off x="618525" y="1024372"/>
              <a:ext cx="2832651" cy="1165648"/>
              <a:chOff x="1790700" y="1657350"/>
              <a:chExt cx="8610600" cy="3543300"/>
            </a:xfrm>
          </p:grpSpPr>
          <p:sp>
            <p:nvSpPr>
              <p:cNvPr id="34" name="Freeform: Shape 84">
                <a:extLst>
                  <a:ext uri="{FF2B5EF4-FFF2-40B4-BE49-F238E27FC236}">
                    <a16:creationId xmlns:a16="http://schemas.microsoft.com/office/drawing/2014/main" id="{98B31FD7-93F1-401A-805C-7DD8C005D3FE}"/>
                  </a:ext>
                </a:extLst>
              </p:cNvPr>
              <p:cNvSpPr/>
              <p:nvPr/>
            </p:nvSpPr>
            <p:spPr>
              <a:xfrm>
                <a:off x="1790981" y="1656926"/>
                <a:ext cx="8613672" cy="3537479"/>
              </a:xfrm>
              <a:custGeom>
                <a:avLst/>
                <a:gdLst>
                  <a:gd name="connsiteX0" fmla="*/ 2482886 w 8613672"/>
                  <a:gd name="connsiteY0" fmla="*/ 3259879 h 3537479"/>
                  <a:gd name="connsiteX1" fmla="*/ 2530511 w 8613672"/>
                  <a:gd name="connsiteY1" fmla="*/ 2666471 h 3537479"/>
                  <a:gd name="connsiteX2" fmla="*/ 2612426 w 8613672"/>
                  <a:gd name="connsiteY2" fmla="*/ 1593956 h 3537479"/>
                  <a:gd name="connsiteX3" fmla="*/ 2674339 w 8613672"/>
                  <a:gd name="connsiteY3" fmla="*/ 777663 h 3537479"/>
                  <a:gd name="connsiteX4" fmla="*/ 2702914 w 8613672"/>
                  <a:gd name="connsiteY4" fmla="*/ 411903 h 3537479"/>
                  <a:gd name="connsiteX5" fmla="*/ 2657194 w 8613672"/>
                  <a:gd name="connsiteY5" fmla="*/ 363326 h 3537479"/>
                  <a:gd name="connsiteX6" fmla="*/ 1676119 w 8613672"/>
                  <a:gd name="connsiteY6" fmla="*/ 363326 h 3537479"/>
                  <a:gd name="connsiteX7" fmla="*/ 1625636 w 8613672"/>
                  <a:gd name="connsiteY7" fmla="*/ 408093 h 3537479"/>
                  <a:gd name="connsiteX8" fmla="*/ 1361794 w 8613672"/>
                  <a:gd name="connsiteY8" fmla="*/ 2143548 h 3537479"/>
                  <a:gd name="connsiteX9" fmla="*/ 1198916 w 8613672"/>
                  <a:gd name="connsiteY9" fmla="*/ 3220826 h 3537479"/>
                  <a:gd name="connsiteX10" fmla="*/ 1163674 w 8613672"/>
                  <a:gd name="connsiteY10" fmla="*/ 3284643 h 3537479"/>
                  <a:gd name="connsiteX11" fmla="*/ 254989 w 8613672"/>
                  <a:gd name="connsiteY11" fmla="*/ 3281786 h 3537479"/>
                  <a:gd name="connsiteX12" fmla="*/ 33056 w 8613672"/>
                  <a:gd name="connsiteY12" fmla="*/ 3054139 h 3537479"/>
                  <a:gd name="connsiteX13" fmla="*/ 15911 w 8613672"/>
                  <a:gd name="connsiteY13" fmla="*/ 2906501 h 3537479"/>
                  <a:gd name="connsiteX14" fmla="*/ 1192249 w 8613672"/>
                  <a:gd name="connsiteY14" fmla="*/ 329988 h 3537479"/>
                  <a:gd name="connsiteX15" fmla="*/ 1211299 w 8613672"/>
                  <a:gd name="connsiteY15" fmla="*/ 205211 h 3537479"/>
                  <a:gd name="connsiteX16" fmla="*/ 1391321 w 8613672"/>
                  <a:gd name="connsiteY16" fmla="*/ 423 h 3537479"/>
                  <a:gd name="connsiteX17" fmla="*/ 1877096 w 8613672"/>
                  <a:gd name="connsiteY17" fmla="*/ 423 h 3537479"/>
                  <a:gd name="connsiteX18" fmla="*/ 7176806 w 8613672"/>
                  <a:gd name="connsiteY18" fmla="*/ 423 h 3537479"/>
                  <a:gd name="connsiteX19" fmla="*/ 7390167 w 8613672"/>
                  <a:gd name="connsiteY19" fmla="*/ 205211 h 3537479"/>
                  <a:gd name="connsiteX20" fmla="*/ 7421599 w 8613672"/>
                  <a:gd name="connsiteY20" fmla="*/ 343323 h 3537479"/>
                  <a:gd name="connsiteX21" fmla="*/ 8596031 w 8613672"/>
                  <a:gd name="connsiteY21" fmla="*/ 2915073 h 3537479"/>
                  <a:gd name="connsiteX22" fmla="*/ 8598888 w 8613672"/>
                  <a:gd name="connsiteY22" fmla="*/ 3017943 h 3537479"/>
                  <a:gd name="connsiteX23" fmla="*/ 8073109 w 8613672"/>
                  <a:gd name="connsiteY23" fmla="*/ 3423708 h 3537479"/>
                  <a:gd name="connsiteX24" fmla="*/ 7477796 w 8613672"/>
                  <a:gd name="connsiteY24" fmla="*/ 3284643 h 3537479"/>
                  <a:gd name="connsiteX25" fmla="*/ 7441601 w 8613672"/>
                  <a:gd name="connsiteY25" fmla="*/ 3221779 h 3537479"/>
                  <a:gd name="connsiteX26" fmla="*/ 7169186 w 8613672"/>
                  <a:gd name="connsiteY26" fmla="*/ 1685396 h 3537479"/>
                  <a:gd name="connsiteX27" fmla="*/ 6942492 w 8613672"/>
                  <a:gd name="connsiteY27" fmla="*/ 401426 h 3537479"/>
                  <a:gd name="connsiteX28" fmla="*/ 6895819 w 8613672"/>
                  <a:gd name="connsiteY28" fmla="*/ 363326 h 3537479"/>
                  <a:gd name="connsiteX29" fmla="*/ 5895694 w 8613672"/>
                  <a:gd name="connsiteY29" fmla="*/ 362373 h 3537479"/>
                  <a:gd name="connsiteX30" fmla="*/ 5854736 w 8613672"/>
                  <a:gd name="connsiteY30" fmla="*/ 414761 h 3537479"/>
                  <a:gd name="connsiteX31" fmla="*/ 5934746 w 8613672"/>
                  <a:gd name="connsiteY31" fmla="*/ 1214861 h 3537479"/>
                  <a:gd name="connsiteX32" fmla="*/ 6025234 w 8613672"/>
                  <a:gd name="connsiteY32" fmla="*/ 2119736 h 3537479"/>
                  <a:gd name="connsiteX33" fmla="*/ 6126199 w 8613672"/>
                  <a:gd name="connsiteY33" fmla="*/ 3128433 h 3537479"/>
                  <a:gd name="connsiteX34" fmla="*/ 6130961 w 8613672"/>
                  <a:gd name="connsiteY34" fmla="*/ 3199871 h 3537479"/>
                  <a:gd name="connsiteX35" fmla="*/ 6077621 w 8613672"/>
                  <a:gd name="connsiteY35" fmla="*/ 3335126 h 3537479"/>
                  <a:gd name="connsiteX36" fmla="*/ 5725196 w 8613672"/>
                  <a:gd name="connsiteY36" fmla="*/ 3503718 h 3537479"/>
                  <a:gd name="connsiteX37" fmla="*/ 5174651 w 8613672"/>
                  <a:gd name="connsiteY37" fmla="*/ 3380846 h 3537479"/>
                  <a:gd name="connsiteX38" fmla="*/ 5075592 w 8613672"/>
                  <a:gd name="connsiteY38" fmla="*/ 3306551 h 3537479"/>
                  <a:gd name="connsiteX39" fmla="*/ 5033681 w 8613672"/>
                  <a:gd name="connsiteY39" fmla="*/ 3256068 h 3537479"/>
                  <a:gd name="connsiteX40" fmla="*/ 5010821 w 8613672"/>
                  <a:gd name="connsiteY40" fmla="*/ 2866496 h 3537479"/>
                  <a:gd name="connsiteX41" fmla="*/ 4975579 w 8613672"/>
                  <a:gd name="connsiteY41" fmla="*/ 2268326 h 3537479"/>
                  <a:gd name="connsiteX42" fmla="*/ 4953671 w 8613672"/>
                  <a:gd name="connsiteY42" fmla="*/ 1902566 h 3537479"/>
                  <a:gd name="connsiteX43" fmla="*/ 4918429 w 8613672"/>
                  <a:gd name="connsiteY43" fmla="*/ 1304396 h 3537479"/>
                  <a:gd name="connsiteX44" fmla="*/ 4895569 w 8613672"/>
                  <a:gd name="connsiteY44" fmla="*/ 905298 h 3537479"/>
                  <a:gd name="connsiteX45" fmla="*/ 4867946 w 8613672"/>
                  <a:gd name="connsiteY45" fmla="*/ 464291 h 3537479"/>
                  <a:gd name="connsiteX46" fmla="*/ 4782221 w 8613672"/>
                  <a:gd name="connsiteY46" fmla="*/ 387138 h 3537479"/>
                  <a:gd name="connsiteX47" fmla="*/ 3810671 w 8613672"/>
                  <a:gd name="connsiteY47" fmla="*/ 387138 h 3537479"/>
                  <a:gd name="connsiteX48" fmla="*/ 3724946 w 8613672"/>
                  <a:gd name="connsiteY48" fmla="*/ 472863 h 3537479"/>
                  <a:gd name="connsiteX49" fmla="*/ 3703991 w 8613672"/>
                  <a:gd name="connsiteY49" fmla="*/ 1286298 h 3537479"/>
                  <a:gd name="connsiteX50" fmla="*/ 3684941 w 8613672"/>
                  <a:gd name="connsiteY50" fmla="*/ 2061633 h 3537479"/>
                  <a:gd name="connsiteX51" fmla="*/ 3665891 w 8613672"/>
                  <a:gd name="connsiteY51" fmla="*/ 2798868 h 3537479"/>
                  <a:gd name="connsiteX52" fmla="*/ 3651604 w 8613672"/>
                  <a:gd name="connsiteY52" fmla="*/ 3250354 h 3537479"/>
                  <a:gd name="connsiteX53" fmla="*/ 3629696 w 8613672"/>
                  <a:gd name="connsiteY53" fmla="*/ 3291311 h 3537479"/>
                  <a:gd name="connsiteX54" fmla="*/ 3262984 w 8613672"/>
                  <a:gd name="connsiteY54" fmla="*/ 3505623 h 3537479"/>
                  <a:gd name="connsiteX55" fmla="*/ 2646716 w 8613672"/>
                  <a:gd name="connsiteY55" fmla="*/ 3411326 h 3537479"/>
                  <a:gd name="connsiteX56" fmla="*/ 2506699 w 8613672"/>
                  <a:gd name="connsiteY56" fmla="*/ 3313218 h 3537479"/>
                  <a:gd name="connsiteX57" fmla="*/ 2482886 w 8613672"/>
                  <a:gd name="connsiteY57" fmla="*/ 3259879 h 353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613672" h="3537479">
                    <a:moveTo>
                      <a:pt x="2482886" y="3259879"/>
                    </a:moveTo>
                    <a:cubicBezTo>
                      <a:pt x="2499079" y="3061758"/>
                      <a:pt x="2515271" y="2864591"/>
                      <a:pt x="2530511" y="2666471"/>
                    </a:cubicBezTo>
                    <a:cubicBezTo>
                      <a:pt x="2558134" y="2309283"/>
                      <a:pt x="2585756" y="1951143"/>
                      <a:pt x="2612426" y="1593956"/>
                    </a:cubicBezTo>
                    <a:cubicBezTo>
                      <a:pt x="2633381" y="1321541"/>
                      <a:pt x="2653384" y="1050078"/>
                      <a:pt x="2674339" y="777663"/>
                    </a:cubicBezTo>
                    <a:cubicBezTo>
                      <a:pt x="2683864" y="655743"/>
                      <a:pt x="2692436" y="533823"/>
                      <a:pt x="2702914" y="411903"/>
                    </a:cubicBezTo>
                    <a:cubicBezTo>
                      <a:pt x="2706724" y="374756"/>
                      <a:pt x="2696246" y="363326"/>
                      <a:pt x="2657194" y="363326"/>
                    </a:cubicBezTo>
                    <a:cubicBezTo>
                      <a:pt x="2330486" y="365231"/>
                      <a:pt x="2002826" y="364278"/>
                      <a:pt x="1676119" y="363326"/>
                    </a:cubicBezTo>
                    <a:cubicBezTo>
                      <a:pt x="1640876" y="363326"/>
                      <a:pt x="1631351" y="375708"/>
                      <a:pt x="1625636" y="408093"/>
                    </a:cubicBezTo>
                    <a:cubicBezTo>
                      <a:pt x="1538006" y="987213"/>
                      <a:pt x="1449424" y="1565381"/>
                      <a:pt x="1361794" y="2143548"/>
                    </a:cubicBezTo>
                    <a:cubicBezTo>
                      <a:pt x="1307501" y="2502641"/>
                      <a:pt x="1252256" y="2861733"/>
                      <a:pt x="1198916" y="3220826"/>
                    </a:cubicBezTo>
                    <a:cubicBezTo>
                      <a:pt x="1195106" y="3248448"/>
                      <a:pt x="1183676" y="3267498"/>
                      <a:pt x="1163674" y="3284643"/>
                    </a:cubicBezTo>
                    <a:cubicBezTo>
                      <a:pt x="900784" y="3509433"/>
                      <a:pt x="515974" y="3508481"/>
                      <a:pt x="254989" y="3281786"/>
                    </a:cubicBezTo>
                    <a:cubicBezTo>
                      <a:pt x="174979" y="3212254"/>
                      <a:pt x="97826" y="3138911"/>
                      <a:pt x="33056" y="3054139"/>
                    </a:cubicBezTo>
                    <a:cubicBezTo>
                      <a:pt x="-3139" y="3007466"/>
                      <a:pt x="-10759" y="2965556"/>
                      <a:pt x="15911" y="2906501"/>
                    </a:cubicBezTo>
                    <a:cubicBezTo>
                      <a:pt x="409294" y="2048298"/>
                      <a:pt x="799819" y="1189143"/>
                      <a:pt x="1192249" y="329988"/>
                    </a:cubicBezTo>
                    <a:cubicBezTo>
                      <a:pt x="1210346" y="289983"/>
                      <a:pt x="1217014" y="249026"/>
                      <a:pt x="1211299" y="205211"/>
                    </a:cubicBezTo>
                    <a:cubicBezTo>
                      <a:pt x="1197964" y="93768"/>
                      <a:pt x="1278926" y="1376"/>
                      <a:pt x="1391321" y="423"/>
                    </a:cubicBezTo>
                    <a:cubicBezTo>
                      <a:pt x="1553246" y="-529"/>
                      <a:pt x="1715171" y="423"/>
                      <a:pt x="1877096" y="423"/>
                    </a:cubicBezTo>
                    <a:cubicBezTo>
                      <a:pt x="3643984" y="423"/>
                      <a:pt x="5410871" y="423"/>
                      <a:pt x="7176806" y="423"/>
                    </a:cubicBezTo>
                    <a:cubicBezTo>
                      <a:pt x="7322539" y="423"/>
                      <a:pt x="7384451" y="60431"/>
                      <a:pt x="7390167" y="205211"/>
                    </a:cubicBezTo>
                    <a:cubicBezTo>
                      <a:pt x="7392071" y="251883"/>
                      <a:pt x="7401596" y="298556"/>
                      <a:pt x="7421599" y="343323"/>
                    </a:cubicBezTo>
                    <a:cubicBezTo>
                      <a:pt x="7813076" y="1200573"/>
                      <a:pt x="8204554" y="2057823"/>
                      <a:pt x="8596031" y="2915073"/>
                    </a:cubicBezTo>
                    <a:cubicBezTo>
                      <a:pt x="8612224" y="2950316"/>
                      <a:pt x="8624606" y="2981748"/>
                      <a:pt x="8598888" y="3017943"/>
                    </a:cubicBezTo>
                    <a:cubicBezTo>
                      <a:pt x="8464586" y="3206539"/>
                      <a:pt x="8311234" y="3371321"/>
                      <a:pt x="8073109" y="3423708"/>
                    </a:cubicBezTo>
                    <a:cubicBezTo>
                      <a:pt x="7853081" y="3472286"/>
                      <a:pt x="7654961" y="3423708"/>
                      <a:pt x="7477796" y="3284643"/>
                    </a:cubicBezTo>
                    <a:cubicBezTo>
                      <a:pt x="7456842" y="3267498"/>
                      <a:pt x="7446364" y="3248448"/>
                      <a:pt x="7441601" y="3221779"/>
                    </a:cubicBezTo>
                    <a:cubicBezTo>
                      <a:pt x="7351114" y="2709333"/>
                      <a:pt x="7260626" y="2197841"/>
                      <a:pt x="7169186" y="1685396"/>
                    </a:cubicBezTo>
                    <a:cubicBezTo>
                      <a:pt x="7092986" y="1257723"/>
                      <a:pt x="7016786" y="830051"/>
                      <a:pt x="6942492" y="401426"/>
                    </a:cubicBezTo>
                    <a:cubicBezTo>
                      <a:pt x="6936776" y="369993"/>
                      <a:pt x="6924394" y="363326"/>
                      <a:pt x="6895819" y="363326"/>
                    </a:cubicBezTo>
                    <a:cubicBezTo>
                      <a:pt x="6562444" y="364278"/>
                      <a:pt x="6229069" y="364278"/>
                      <a:pt x="5895694" y="362373"/>
                    </a:cubicBezTo>
                    <a:cubicBezTo>
                      <a:pt x="5850926" y="362373"/>
                      <a:pt x="5850926" y="383328"/>
                      <a:pt x="5854736" y="414761"/>
                    </a:cubicBezTo>
                    <a:cubicBezTo>
                      <a:pt x="5881406" y="681461"/>
                      <a:pt x="5908076" y="948161"/>
                      <a:pt x="5934746" y="1214861"/>
                    </a:cubicBezTo>
                    <a:cubicBezTo>
                      <a:pt x="5965226" y="1516803"/>
                      <a:pt x="5995706" y="1817793"/>
                      <a:pt x="6025234" y="2119736"/>
                    </a:cubicBezTo>
                    <a:cubicBezTo>
                      <a:pt x="6058571" y="2455968"/>
                      <a:pt x="6092861" y="2792201"/>
                      <a:pt x="6126199" y="3128433"/>
                    </a:cubicBezTo>
                    <a:cubicBezTo>
                      <a:pt x="6128104" y="3152246"/>
                      <a:pt x="6130009" y="3176058"/>
                      <a:pt x="6130961" y="3199871"/>
                    </a:cubicBezTo>
                    <a:cubicBezTo>
                      <a:pt x="6147154" y="3257973"/>
                      <a:pt x="6129056" y="3297026"/>
                      <a:pt x="6077621" y="3335126"/>
                    </a:cubicBezTo>
                    <a:cubicBezTo>
                      <a:pt x="5970942" y="3416089"/>
                      <a:pt x="5858546" y="3482764"/>
                      <a:pt x="5725196" y="3503718"/>
                    </a:cubicBezTo>
                    <a:cubicBezTo>
                      <a:pt x="5527076" y="3534198"/>
                      <a:pt x="5340386" y="3501814"/>
                      <a:pt x="5174651" y="3380846"/>
                    </a:cubicBezTo>
                    <a:cubicBezTo>
                      <a:pt x="5141314" y="3357033"/>
                      <a:pt x="5108929" y="3331316"/>
                      <a:pt x="5075592" y="3306551"/>
                    </a:cubicBezTo>
                    <a:cubicBezTo>
                      <a:pt x="5057494" y="3293216"/>
                      <a:pt x="5042254" y="3277976"/>
                      <a:pt x="5033681" y="3256068"/>
                    </a:cubicBezTo>
                    <a:cubicBezTo>
                      <a:pt x="5027014" y="3126529"/>
                      <a:pt x="5017489" y="2996036"/>
                      <a:pt x="5010821" y="2866496"/>
                    </a:cubicBezTo>
                    <a:cubicBezTo>
                      <a:pt x="4999392" y="2667423"/>
                      <a:pt x="4987961" y="2467398"/>
                      <a:pt x="4975579" y="2268326"/>
                    </a:cubicBezTo>
                    <a:cubicBezTo>
                      <a:pt x="4967959" y="2146406"/>
                      <a:pt x="4960339" y="2024486"/>
                      <a:pt x="4953671" y="1902566"/>
                    </a:cubicBezTo>
                    <a:cubicBezTo>
                      <a:pt x="4943194" y="1703493"/>
                      <a:pt x="4928906" y="1503468"/>
                      <a:pt x="4918429" y="1304396"/>
                    </a:cubicBezTo>
                    <a:cubicBezTo>
                      <a:pt x="4911761" y="1171046"/>
                      <a:pt x="4902236" y="1038648"/>
                      <a:pt x="4895569" y="905298"/>
                    </a:cubicBezTo>
                    <a:cubicBezTo>
                      <a:pt x="4887949" y="757661"/>
                      <a:pt x="4881281" y="610976"/>
                      <a:pt x="4867946" y="464291"/>
                    </a:cubicBezTo>
                    <a:cubicBezTo>
                      <a:pt x="4862231" y="403331"/>
                      <a:pt x="4845086" y="388091"/>
                      <a:pt x="4782221" y="387138"/>
                    </a:cubicBezTo>
                    <a:cubicBezTo>
                      <a:pt x="4458371" y="386186"/>
                      <a:pt x="4134521" y="386186"/>
                      <a:pt x="3810671" y="387138"/>
                    </a:cubicBezTo>
                    <a:cubicBezTo>
                      <a:pt x="3743996" y="387138"/>
                      <a:pt x="3726851" y="406188"/>
                      <a:pt x="3724946" y="472863"/>
                    </a:cubicBezTo>
                    <a:cubicBezTo>
                      <a:pt x="3716374" y="744326"/>
                      <a:pt x="3708754" y="1014836"/>
                      <a:pt x="3703991" y="1286298"/>
                    </a:cubicBezTo>
                    <a:cubicBezTo>
                      <a:pt x="3699229" y="1544426"/>
                      <a:pt x="3691609" y="1803506"/>
                      <a:pt x="3684941" y="2061633"/>
                    </a:cubicBezTo>
                    <a:cubicBezTo>
                      <a:pt x="3679226" y="2307378"/>
                      <a:pt x="3672559" y="2553123"/>
                      <a:pt x="3665891" y="2798868"/>
                    </a:cubicBezTo>
                    <a:cubicBezTo>
                      <a:pt x="3661129" y="2949364"/>
                      <a:pt x="3664939" y="3099858"/>
                      <a:pt x="3651604" y="3250354"/>
                    </a:cubicBezTo>
                    <a:cubicBezTo>
                      <a:pt x="3647794" y="3265593"/>
                      <a:pt x="3643984" y="3280833"/>
                      <a:pt x="3629696" y="3291311"/>
                    </a:cubicBezTo>
                    <a:cubicBezTo>
                      <a:pt x="3513491" y="3372273"/>
                      <a:pt x="3403954" y="3464666"/>
                      <a:pt x="3262984" y="3505623"/>
                    </a:cubicBezTo>
                    <a:cubicBezTo>
                      <a:pt x="3042004" y="3569441"/>
                      <a:pt x="2837216" y="3537056"/>
                      <a:pt x="2646716" y="3411326"/>
                    </a:cubicBezTo>
                    <a:cubicBezTo>
                      <a:pt x="2599091" y="3379893"/>
                      <a:pt x="2554324" y="3344651"/>
                      <a:pt x="2506699" y="3313218"/>
                    </a:cubicBezTo>
                    <a:cubicBezTo>
                      <a:pt x="2488601" y="3300836"/>
                      <a:pt x="2472409" y="3286548"/>
                      <a:pt x="2482886" y="3259879"/>
                    </a:cubicBezTo>
                    <a:close/>
                  </a:path>
                </a:pathLst>
              </a:custGeom>
              <a:solidFill>
                <a:schemeClr val="accent5"/>
              </a:solidFill>
              <a:ln w="9525" cap="flat">
                <a:noFill/>
                <a:prstDash val="solid"/>
                <a:miter/>
              </a:ln>
            </p:spPr>
            <p:txBody>
              <a:bodyPr rtlCol="0" anchor="ctr"/>
              <a:lstStyle/>
              <a:p>
                <a:endParaRPr lang="en-US"/>
              </a:p>
            </p:txBody>
          </p:sp>
          <p:sp>
            <p:nvSpPr>
              <p:cNvPr id="35" name="Freeform: Shape 85">
                <a:extLst>
                  <a:ext uri="{FF2B5EF4-FFF2-40B4-BE49-F238E27FC236}">
                    <a16:creationId xmlns:a16="http://schemas.microsoft.com/office/drawing/2014/main" id="{064A8EF8-B4C6-4284-96BC-94F4590A8F4C}"/>
                  </a:ext>
                </a:extLst>
              </p:cNvPr>
              <p:cNvSpPr/>
              <p:nvPr/>
            </p:nvSpPr>
            <p:spPr>
              <a:xfrm>
                <a:off x="5419676" y="2020252"/>
                <a:ext cx="1429057" cy="3167393"/>
              </a:xfrm>
              <a:custGeom>
                <a:avLst/>
                <a:gdLst>
                  <a:gd name="connsiteX0" fmla="*/ 644891 w 1429057"/>
                  <a:gd name="connsiteY0" fmla="*/ 3165158 h 3167393"/>
                  <a:gd name="connsiteX1" fmla="*/ 212456 w 1429057"/>
                  <a:gd name="connsiteY1" fmla="*/ 3016568 h 3167393"/>
                  <a:gd name="connsiteX2" fmla="*/ 6716 w 1429057"/>
                  <a:gd name="connsiteY2" fmla="*/ 2898458 h 3167393"/>
                  <a:gd name="connsiteX3" fmla="*/ 4811 w 1429057"/>
                  <a:gd name="connsiteY3" fmla="*/ 2781300 h 3167393"/>
                  <a:gd name="connsiteX4" fmla="*/ 40053 w 1429057"/>
                  <a:gd name="connsiteY4" fmla="*/ 1339215 h 3167393"/>
                  <a:gd name="connsiteX5" fmla="*/ 72438 w 1429057"/>
                  <a:gd name="connsiteY5" fmla="*/ 49530 h 3167393"/>
                  <a:gd name="connsiteX6" fmla="*/ 124826 w 1429057"/>
                  <a:gd name="connsiteY6" fmla="*/ 0 h 3167393"/>
                  <a:gd name="connsiteX7" fmla="*/ 1210676 w 1429057"/>
                  <a:gd name="connsiteY7" fmla="*/ 0 h 3167393"/>
                  <a:gd name="connsiteX8" fmla="*/ 1265921 w 1429057"/>
                  <a:gd name="connsiteY8" fmla="*/ 52388 h 3167393"/>
                  <a:gd name="connsiteX9" fmla="*/ 1338311 w 1429057"/>
                  <a:gd name="connsiteY9" fmla="*/ 1287780 h 3167393"/>
                  <a:gd name="connsiteX10" fmla="*/ 1398318 w 1429057"/>
                  <a:gd name="connsiteY10" fmla="*/ 2327910 h 3167393"/>
                  <a:gd name="connsiteX11" fmla="*/ 1428798 w 1429057"/>
                  <a:gd name="connsiteY11" fmla="*/ 2855595 h 3167393"/>
                  <a:gd name="connsiteX12" fmla="*/ 1426893 w 1429057"/>
                  <a:gd name="connsiteY12" fmla="*/ 2897505 h 3167393"/>
                  <a:gd name="connsiteX13" fmla="*/ 1289734 w 1429057"/>
                  <a:gd name="connsiteY13" fmla="*/ 2982278 h 3167393"/>
                  <a:gd name="connsiteX14" fmla="*/ 644891 w 1429057"/>
                  <a:gd name="connsiteY14" fmla="*/ 3165158 h 316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9057" h="3167393">
                    <a:moveTo>
                      <a:pt x="644891" y="3165158"/>
                    </a:moveTo>
                    <a:cubicBezTo>
                      <a:pt x="489633" y="3148965"/>
                      <a:pt x="345806" y="3098483"/>
                      <a:pt x="212456" y="3016568"/>
                    </a:cubicBezTo>
                    <a:cubicBezTo>
                      <a:pt x="144828" y="2975610"/>
                      <a:pt x="75296" y="2937510"/>
                      <a:pt x="6716" y="2898458"/>
                    </a:cubicBezTo>
                    <a:cubicBezTo>
                      <a:pt x="-6619" y="2859405"/>
                      <a:pt x="3858" y="2820353"/>
                      <a:pt x="4811" y="2781300"/>
                    </a:cubicBezTo>
                    <a:cubicBezTo>
                      <a:pt x="16241" y="2300288"/>
                      <a:pt x="27671" y="1820228"/>
                      <a:pt x="40053" y="1339215"/>
                    </a:cubicBezTo>
                    <a:cubicBezTo>
                      <a:pt x="50531" y="909638"/>
                      <a:pt x="62913" y="480060"/>
                      <a:pt x="72438" y="49530"/>
                    </a:cubicBezTo>
                    <a:cubicBezTo>
                      <a:pt x="73391" y="9525"/>
                      <a:pt x="85773" y="0"/>
                      <a:pt x="124826" y="0"/>
                    </a:cubicBezTo>
                    <a:cubicBezTo>
                      <a:pt x="486776" y="953"/>
                      <a:pt x="848726" y="1905"/>
                      <a:pt x="1210676" y="0"/>
                    </a:cubicBezTo>
                    <a:cubicBezTo>
                      <a:pt x="1251634" y="0"/>
                      <a:pt x="1264016" y="10478"/>
                      <a:pt x="1265921" y="52388"/>
                    </a:cubicBezTo>
                    <a:cubicBezTo>
                      <a:pt x="1288781" y="463868"/>
                      <a:pt x="1314498" y="876300"/>
                      <a:pt x="1338311" y="1287780"/>
                    </a:cubicBezTo>
                    <a:cubicBezTo>
                      <a:pt x="1358313" y="1634490"/>
                      <a:pt x="1378316" y="1981200"/>
                      <a:pt x="1398318" y="2327910"/>
                    </a:cubicBezTo>
                    <a:cubicBezTo>
                      <a:pt x="1408796" y="2504123"/>
                      <a:pt x="1418321" y="2679383"/>
                      <a:pt x="1428798" y="2855595"/>
                    </a:cubicBezTo>
                    <a:cubicBezTo>
                      <a:pt x="1429751" y="2869883"/>
                      <a:pt x="1427846" y="2884170"/>
                      <a:pt x="1426893" y="2897505"/>
                    </a:cubicBezTo>
                    <a:cubicBezTo>
                      <a:pt x="1381173" y="2926080"/>
                      <a:pt x="1333548" y="2951798"/>
                      <a:pt x="1289734" y="2982278"/>
                    </a:cubicBezTo>
                    <a:cubicBezTo>
                      <a:pt x="1095423" y="3117533"/>
                      <a:pt x="881111" y="3180398"/>
                      <a:pt x="644891" y="3165158"/>
                    </a:cubicBezTo>
                    <a:close/>
                  </a:path>
                </a:pathLst>
              </a:custGeom>
              <a:solidFill>
                <a:schemeClr val="bg1"/>
              </a:solidFill>
              <a:ln w="9525" cap="flat">
                <a:noFill/>
                <a:prstDash val="solid"/>
                <a:miter/>
              </a:ln>
            </p:spPr>
            <p:txBody>
              <a:bodyPr rtlCol="0" anchor="ctr"/>
              <a:lstStyle/>
              <a:p>
                <a:endParaRPr lang="en-US"/>
              </a:p>
            </p:txBody>
          </p:sp>
          <p:sp>
            <p:nvSpPr>
              <p:cNvPr id="36" name="Freeform: Shape 86">
                <a:extLst>
                  <a:ext uri="{FF2B5EF4-FFF2-40B4-BE49-F238E27FC236}">
                    <a16:creationId xmlns:a16="http://schemas.microsoft.com/office/drawing/2014/main" id="{88394EE8-7549-4CA5-8813-1E6C76F0ADB4}"/>
                  </a:ext>
                </a:extLst>
              </p:cNvPr>
              <p:cNvSpPr/>
              <p:nvPr/>
            </p:nvSpPr>
            <p:spPr>
              <a:xfrm>
                <a:off x="2972429" y="2017394"/>
                <a:ext cx="1521465" cy="3168014"/>
              </a:xfrm>
              <a:custGeom>
                <a:avLst/>
                <a:gdLst>
                  <a:gd name="connsiteX0" fmla="*/ 634688 w 1521465"/>
                  <a:gd name="connsiteY0" fmla="*/ 3168015 h 3168014"/>
                  <a:gd name="connsiteX1" fmla="*/ 202253 w 1521465"/>
                  <a:gd name="connsiteY1" fmla="*/ 3019425 h 3168014"/>
                  <a:gd name="connsiteX2" fmla="*/ 323 w 1521465"/>
                  <a:gd name="connsiteY2" fmla="*/ 2905125 h 3168014"/>
                  <a:gd name="connsiteX3" fmla="*/ 442283 w 1521465"/>
                  <a:gd name="connsiteY3" fmla="*/ 53340 h 3168014"/>
                  <a:gd name="connsiteX4" fmla="*/ 494670 w 1521465"/>
                  <a:gd name="connsiteY4" fmla="*/ 3810 h 3168014"/>
                  <a:gd name="connsiteX5" fmla="*/ 1466220 w 1521465"/>
                  <a:gd name="connsiteY5" fmla="*/ 0 h 3168014"/>
                  <a:gd name="connsiteX6" fmla="*/ 1521465 w 1521465"/>
                  <a:gd name="connsiteY6" fmla="*/ 52388 h 3168014"/>
                  <a:gd name="connsiteX7" fmla="*/ 1302390 w 1521465"/>
                  <a:gd name="connsiteY7" fmla="*/ 2928938 h 3168014"/>
                  <a:gd name="connsiteX8" fmla="*/ 1159515 w 1521465"/>
                  <a:gd name="connsiteY8" fmla="*/ 3043238 h 3168014"/>
                  <a:gd name="connsiteX9" fmla="*/ 634688 w 1521465"/>
                  <a:gd name="connsiteY9" fmla="*/ 3168015 h 316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1465" h="3168014">
                    <a:moveTo>
                      <a:pt x="634688" y="3168015"/>
                    </a:moveTo>
                    <a:cubicBezTo>
                      <a:pt x="479430" y="3151823"/>
                      <a:pt x="335603" y="3101340"/>
                      <a:pt x="202253" y="3019425"/>
                    </a:cubicBezTo>
                    <a:cubicBezTo>
                      <a:pt x="134625" y="2978468"/>
                      <a:pt x="68903" y="2944178"/>
                      <a:pt x="323" y="2905125"/>
                    </a:cubicBezTo>
                    <a:cubicBezTo>
                      <a:pt x="-13012" y="2866073"/>
                      <a:pt x="390848" y="474345"/>
                      <a:pt x="442283" y="53340"/>
                    </a:cubicBezTo>
                    <a:cubicBezTo>
                      <a:pt x="443235" y="13335"/>
                      <a:pt x="455618" y="3810"/>
                      <a:pt x="494670" y="3810"/>
                    </a:cubicBezTo>
                    <a:cubicBezTo>
                      <a:pt x="856620" y="4763"/>
                      <a:pt x="1104270" y="1905"/>
                      <a:pt x="1466220" y="0"/>
                    </a:cubicBezTo>
                    <a:cubicBezTo>
                      <a:pt x="1507178" y="0"/>
                      <a:pt x="1519561" y="10478"/>
                      <a:pt x="1521465" y="52388"/>
                    </a:cubicBezTo>
                    <a:cubicBezTo>
                      <a:pt x="1509083" y="476250"/>
                      <a:pt x="1302390" y="2914650"/>
                      <a:pt x="1302390" y="2928938"/>
                    </a:cubicBezTo>
                    <a:cubicBezTo>
                      <a:pt x="1256670" y="2957513"/>
                      <a:pt x="1203330" y="3012758"/>
                      <a:pt x="1159515" y="3043238"/>
                    </a:cubicBezTo>
                    <a:cubicBezTo>
                      <a:pt x="943298" y="3164205"/>
                      <a:pt x="874718" y="3163253"/>
                      <a:pt x="634688" y="3168015"/>
                    </a:cubicBezTo>
                    <a:close/>
                  </a:path>
                </a:pathLst>
              </a:custGeom>
              <a:solidFill>
                <a:schemeClr val="bg1"/>
              </a:solidFill>
              <a:ln w="9525" cap="flat">
                <a:noFill/>
                <a:prstDash val="solid"/>
                <a:miter/>
              </a:ln>
            </p:spPr>
            <p:txBody>
              <a:bodyPr rtlCol="0" anchor="ctr"/>
              <a:lstStyle/>
              <a:p>
                <a:endParaRPr lang="en-US"/>
              </a:p>
            </p:txBody>
          </p:sp>
          <p:sp>
            <p:nvSpPr>
              <p:cNvPr id="37" name="Freeform: Shape 87">
                <a:extLst>
                  <a:ext uri="{FF2B5EF4-FFF2-40B4-BE49-F238E27FC236}">
                    <a16:creationId xmlns:a16="http://schemas.microsoft.com/office/drawing/2014/main" id="{E460A29F-C313-42ED-8235-C37A618972B8}"/>
                  </a:ext>
                </a:extLst>
              </p:cNvPr>
              <p:cNvSpPr/>
              <p:nvPr/>
            </p:nvSpPr>
            <p:spPr>
              <a:xfrm>
                <a:off x="7644764" y="2017394"/>
                <a:ext cx="1597626" cy="3158489"/>
              </a:xfrm>
              <a:custGeom>
                <a:avLst/>
                <a:gdLst>
                  <a:gd name="connsiteX0" fmla="*/ 943928 w 1597626"/>
                  <a:gd name="connsiteY0" fmla="*/ 3158490 h 3158489"/>
                  <a:gd name="connsiteX1" fmla="*/ 1376363 w 1597626"/>
                  <a:gd name="connsiteY1" fmla="*/ 3009900 h 3158489"/>
                  <a:gd name="connsiteX2" fmla="*/ 1597343 w 1597626"/>
                  <a:gd name="connsiteY2" fmla="*/ 2895600 h 3158489"/>
                  <a:gd name="connsiteX3" fmla="*/ 1098233 w 1597626"/>
                  <a:gd name="connsiteY3" fmla="*/ 53340 h 3158489"/>
                  <a:gd name="connsiteX4" fmla="*/ 1045845 w 1597626"/>
                  <a:gd name="connsiteY4" fmla="*/ 3810 h 3158489"/>
                  <a:gd name="connsiteX5" fmla="*/ 55245 w 1597626"/>
                  <a:gd name="connsiteY5" fmla="*/ 0 h 3158489"/>
                  <a:gd name="connsiteX6" fmla="*/ 0 w 1597626"/>
                  <a:gd name="connsiteY6" fmla="*/ 42863 h 3158489"/>
                  <a:gd name="connsiteX7" fmla="*/ 276225 w 1597626"/>
                  <a:gd name="connsiteY7" fmla="*/ 2919413 h 3158489"/>
                  <a:gd name="connsiteX8" fmla="*/ 419100 w 1597626"/>
                  <a:gd name="connsiteY8" fmla="*/ 3033713 h 3158489"/>
                  <a:gd name="connsiteX9" fmla="*/ 943928 w 1597626"/>
                  <a:gd name="connsiteY9" fmla="*/ 3158490 h 315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7626" h="3158489">
                    <a:moveTo>
                      <a:pt x="943928" y="3158490"/>
                    </a:moveTo>
                    <a:cubicBezTo>
                      <a:pt x="1099185" y="3142298"/>
                      <a:pt x="1243013" y="3091815"/>
                      <a:pt x="1376363" y="3009900"/>
                    </a:cubicBezTo>
                    <a:cubicBezTo>
                      <a:pt x="1443990" y="2968943"/>
                      <a:pt x="1528763" y="2934653"/>
                      <a:pt x="1597343" y="2895600"/>
                    </a:cubicBezTo>
                    <a:cubicBezTo>
                      <a:pt x="1610678" y="2856548"/>
                      <a:pt x="1149668" y="474345"/>
                      <a:pt x="1098233" y="53340"/>
                    </a:cubicBezTo>
                    <a:cubicBezTo>
                      <a:pt x="1097280" y="13335"/>
                      <a:pt x="1084898" y="3810"/>
                      <a:pt x="1045845" y="3810"/>
                    </a:cubicBezTo>
                    <a:cubicBezTo>
                      <a:pt x="683895" y="4763"/>
                      <a:pt x="417195" y="1905"/>
                      <a:pt x="55245" y="0"/>
                    </a:cubicBezTo>
                    <a:cubicBezTo>
                      <a:pt x="14288" y="0"/>
                      <a:pt x="1905" y="953"/>
                      <a:pt x="0" y="42863"/>
                    </a:cubicBezTo>
                    <a:cubicBezTo>
                      <a:pt x="12383" y="466725"/>
                      <a:pt x="276225" y="2905125"/>
                      <a:pt x="276225" y="2919413"/>
                    </a:cubicBezTo>
                    <a:cubicBezTo>
                      <a:pt x="321945" y="2947988"/>
                      <a:pt x="375285" y="3003233"/>
                      <a:pt x="419100" y="3033713"/>
                    </a:cubicBezTo>
                    <a:cubicBezTo>
                      <a:pt x="636270" y="3154680"/>
                      <a:pt x="703898" y="3153728"/>
                      <a:pt x="943928" y="3158490"/>
                    </a:cubicBezTo>
                    <a:close/>
                  </a:path>
                </a:pathLst>
              </a:custGeom>
              <a:solidFill>
                <a:schemeClr val="bg1"/>
              </a:solidFill>
              <a:ln w="9525" cap="flat">
                <a:noFill/>
                <a:prstDash val="solid"/>
                <a:miter/>
              </a:ln>
            </p:spPr>
            <p:txBody>
              <a:bodyPr rtlCol="0" anchor="ctr"/>
              <a:lstStyle/>
              <a:p>
                <a:endParaRPr lang="en-US"/>
              </a:p>
            </p:txBody>
          </p:sp>
        </p:grpSp>
      </p:grpSp>
      <p:sp>
        <p:nvSpPr>
          <p:cNvPr id="39" name="Freeform: Shape 99">
            <a:extLst>
              <a:ext uri="{FF2B5EF4-FFF2-40B4-BE49-F238E27FC236}">
                <a16:creationId xmlns:a16="http://schemas.microsoft.com/office/drawing/2014/main" id="{5189BC02-A789-4BFB-B9C3-589ACC39AD60}"/>
              </a:ext>
            </a:extLst>
          </p:cNvPr>
          <p:cNvSpPr/>
          <p:nvPr/>
        </p:nvSpPr>
        <p:spPr>
          <a:xfrm rot="20674550">
            <a:off x="2072862" y="2785759"/>
            <a:ext cx="773628" cy="774952"/>
          </a:xfrm>
          <a:custGeom>
            <a:avLst/>
            <a:gdLst>
              <a:gd name="connsiteX0" fmla="*/ 580214 w 711755"/>
              <a:gd name="connsiteY0" fmla="*/ 162617 h 712972"/>
              <a:gd name="connsiteX1" fmla="*/ 346185 w 711755"/>
              <a:gd name="connsiteY1" fmla="*/ 450653 h 712972"/>
              <a:gd name="connsiteX2" fmla="*/ 293893 w 711755"/>
              <a:gd name="connsiteY2" fmla="*/ 457987 h 712972"/>
              <a:gd name="connsiteX3" fmla="*/ 159400 w 711755"/>
              <a:gd name="connsiteY3" fmla="*/ 371786 h 712972"/>
              <a:gd name="connsiteX4" fmla="*/ 154828 w 711755"/>
              <a:gd name="connsiteY4" fmla="*/ 376739 h 712972"/>
              <a:gd name="connsiteX5" fmla="*/ 305704 w 711755"/>
              <a:gd name="connsiteY5" fmla="*/ 565715 h 712972"/>
              <a:gd name="connsiteX6" fmla="*/ 352091 w 711755"/>
              <a:gd name="connsiteY6" fmla="*/ 563715 h 712972"/>
              <a:gd name="connsiteX7" fmla="*/ 538305 w 711755"/>
              <a:gd name="connsiteY7" fmla="*/ 245008 h 712972"/>
              <a:gd name="connsiteX8" fmla="*/ 580214 w 711755"/>
              <a:gd name="connsiteY8" fmla="*/ 162617 h 712972"/>
              <a:gd name="connsiteX9" fmla="*/ 356949 w 711755"/>
              <a:gd name="connsiteY9" fmla="*/ 26 h 712972"/>
              <a:gd name="connsiteX10" fmla="*/ 711755 w 711755"/>
              <a:gd name="connsiteY10" fmla="*/ 356451 h 712972"/>
              <a:gd name="connsiteX11" fmla="*/ 357139 w 711755"/>
              <a:gd name="connsiteY11" fmla="*/ 712972 h 712972"/>
              <a:gd name="connsiteX12" fmla="*/ 47 w 711755"/>
              <a:gd name="connsiteY12" fmla="*/ 357309 h 712972"/>
              <a:gd name="connsiteX13" fmla="*/ 356949 w 711755"/>
              <a:gd name="connsiteY13" fmla="*/ 26 h 71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755" h="712972">
                <a:moveTo>
                  <a:pt x="580214" y="162617"/>
                </a:moveTo>
                <a:cubicBezTo>
                  <a:pt x="497252" y="264154"/>
                  <a:pt x="420290" y="356260"/>
                  <a:pt x="346185" y="450653"/>
                </a:cubicBezTo>
                <a:cubicBezTo>
                  <a:pt x="327707" y="474084"/>
                  <a:pt x="316563" y="473894"/>
                  <a:pt x="293893" y="457987"/>
                </a:cubicBezTo>
                <a:cubicBezTo>
                  <a:pt x="250364" y="427317"/>
                  <a:pt x="204358" y="400266"/>
                  <a:pt x="159400" y="371786"/>
                </a:cubicBezTo>
                <a:cubicBezTo>
                  <a:pt x="157876" y="373310"/>
                  <a:pt x="156352" y="374929"/>
                  <a:pt x="154828" y="376739"/>
                </a:cubicBezTo>
                <a:cubicBezTo>
                  <a:pt x="205310" y="439604"/>
                  <a:pt x="256650" y="501802"/>
                  <a:pt x="305704" y="565715"/>
                </a:cubicBezTo>
                <a:cubicBezTo>
                  <a:pt x="324754" y="590575"/>
                  <a:pt x="333136" y="597528"/>
                  <a:pt x="352091" y="563715"/>
                </a:cubicBezTo>
                <a:cubicBezTo>
                  <a:pt x="412193" y="456368"/>
                  <a:pt x="476487" y="351403"/>
                  <a:pt x="538305" y="245008"/>
                </a:cubicBezTo>
                <a:cubicBezTo>
                  <a:pt x="551925" y="221672"/>
                  <a:pt x="570880" y="200622"/>
                  <a:pt x="580214" y="162617"/>
                </a:cubicBezTo>
                <a:close/>
                <a:moveTo>
                  <a:pt x="356949" y="26"/>
                </a:moveTo>
                <a:cubicBezTo>
                  <a:pt x="553068" y="-2355"/>
                  <a:pt x="711755" y="159284"/>
                  <a:pt x="711755" y="356451"/>
                </a:cubicBezTo>
                <a:cubicBezTo>
                  <a:pt x="711755" y="554381"/>
                  <a:pt x="554021" y="712877"/>
                  <a:pt x="357139" y="712972"/>
                </a:cubicBezTo>
                <a:cubicBezTo>
                  <a:pt x="161686" y="712972"/>
                  <a:pt x="-3192" y="552000"/>
                  <a:pt x="47" y="357309"/>
                </a:cubicBezTo>
                <a:cubicBezTo>
                  <a:pt x="3381" y="156903"/>
                  <a:pt x="148923" y="2502"/>
                  <a:pt x="356949" y="26"/>
                </a:cubicBezTo>
                <a:close/>
              </a:path>
            </a:pathLst>
          </a:custGeom>
          <a:solidFill>
            <a:schemeClr val="accent3"/>
          </a:solidFill>
          <a:ln w="9525" cap="flat">
            <a:noFill/>
            <a:prstDash val="solid"/>
            <a:miter/>
          </a:ln>
        </p:spPr>
        <p:txBody>
          <a:bodyPr rtlCol="0" anchor="ctr"/>
          <a:lstStyle/>
          <a:p>
            <a:endParaRPr lang="en-US"/>
          </a:p>
        </p:txBody>
      </p:sp>
      <p:grpSp>
        <p:nvGrpSpPr>
          <p:cNvPr id="79" name="그룹 78">
            <a:extLst>
              <a:ext uri="{FF2B5EF4-FFF2-40B4-BE49-F238E27FC236}">
                <a16:creationId xmlns:a16="http://schemas.microsoft.com/office/drawing/2014/main" id="{040B01D2-D265-4062-B037-1104C7B7DE62}"/>
              </a:ext>
            </a:extLst>
          </p:cNvPr>
          <p:cNvGrpSpPr/>
          <p:nvPr/>
        </p:nvGrpSpPr>
        <p:grpSpPr>
          <a:xfrm rot="20529481">
            <a:off x="3917954" y="1808890"/>
            <a:ext cx="1882796" cy="1103135"/>
            <a:chOff x="5368297" y="1095642"/>
            <a:chExt cx="1892048" cy="1108556"/>
          </a:xfrm>
        </p:grpSpPr>
        <p:sp>
          <p:nvSpPr>
            <p:cNvPr id="59" name="Freeform: Shape 627">
              <a:extLst>
                <a:ext uri="{FF2B5EF4-FFF2-40B4-BE49-F238E27FC236}">
                  <a16:creationId xmlns:a16="http://schemas.microsoft.com/office/drawing/2014/main" id="{D455A22D-CFA7-4E57-84C6-72F4A9B838EB}"/>
                </a:ext>
              </a:extLst>
            </p:cNvPr>
            <p:cNvSpPr/>
            <p:nvPr/>
          </p:nvSpPr>
          <p:spPr>
            <a:xfrm>
              <a:off x="5368297" y="1095642"/>
              <a:ext cx="1892048" cy="1108556"/>
            </a:xfrm>
            <a:prstGeom prst="roundRect">
              <a:avLst>
                <a:gd name="adj" fmla="val 4638"/>
              </a:avLst>
            </a:prstGeom>
            <a:gradFill>
              <a:gsLst>
                <a:gs pos="0">
                  <a:schemeClr val="accent2"/>
                </a:gs>
                <a:gs pos="100000">
                  <a:schemeClr val="accent1"/>
                </a:gs>
              </a:gsLst>
              <a:lin ang="13800000" scaled="0"/>
            </a:gradFill>
            <a:ln w="9525" cap="flat">
              <a:noFill/>
              <a:prstDash val="solid"/>
              <a:miter/>
            </a:ln>
          </p:spPr>
          <p:txBody>
            <a:bodyPr rtlCol="0" anchor="ctr"/>
            <a:lstStyle/>
            <a:p>
              <a:endParaRPr lang="en-US"/>
            </a:p>
          </p:txBody>
        </p:sp>
        <p:sp>
          <p:nvSpPr>
            <p:cNvPr id="60" name="Freeform: Shape 628">
              <a:extLst>
                <a:ext uri="{FF2B5EF4-FFF2-40B4-BE49-F238E27FC236}">
                  <a16:creationId xmlns:a16="http://schemas.microsoft.com/office/drawing/2014/main" id="{B558D37E-8A62-4FFE-BA1C-99ACA30770E2}"/>
                </a:ext>
              </a:extLst>
            </p:cNvPr>
            <p:cNvSpPr/>
            <p:nvPr/>
          </p:nvSpPr>
          <p:spPr>
            <a:xfrm>
              <a:off x="5368297" y="1284661"/>
              <a:ext cx="1892048" cy="162635"/>
            </a:xfrm>
            <a:custGeom>
              <a:avLst/>
              <a:gdLst>
                <a:gd name="connsiteX0" fmla="*/ 0 w 2150296"/>
                <a:gd name="connsiteY0" fmla="*/ 0 h 184833"/>
                <a:gd name="connsiteX1" fmla="*/ 2150297 w 2150296"/>
                <a:gd name="connsiteY1" fmla="*/ 0 h 184833"/>
                <a:gd name="connsiteX2" fmla="*/ 2150297 w 2150296"/>
                <a:gd name="connsiteY2" fmla="*/ 184833 h 184833"/>
                <a:gd name="connsiteX3" fmla="*/ 0 w 2150296"/>
                <a:gd name="connsiteY3" fmla="*/ 184833 h 184833"/>
              </a:gdLst>
              <a:ahLst/>
              <a:cxnLst>
                <a:cxn ang="0">
                  <a:pos x="connsiteX0" y="connsiteY0"/>
                </a:cxn>
                <a:cxn ang="0">
                  <a:pos x="connsiteX1" y="connsiteY1"/>
                </a:cxn>
                <a:cxn ang="0">
                  <a:pos x="connsiteX2" y="connsiteY2"/>
                </a:cxn>
                <a:cxn ang="0">
                  <a:pos x="connsiteX3" y="connsiteY3"/>
                </a:cxn>
              </a:cxnLst>
              <a:rect l="l" t="t" r="r" b="b"/>
              <a:pathLst>
                <a:path w="2150296" h="184833">
                  <a:moveTo>
                    <a:pt x="0" y="0"/>
                  </a:moveTo>
                  <a:lnTo>
                    <a:pt x="2150297" y="0"/>
                  </a:lnTo>
                  <a:lnTo>
                    <a:pt x="2150297" y="184833"/>
                  </a:lnTo>
                  <a:lnTo>
                    <a:pt x="0" y="184833"/>
                  </a:lnTo>
                  <a:close/>
                </a:path>
              </a:pathLst>
            </a:custGeom>
            <a:solidFill>
              <a:srgbClr val="4C4C4C"/>
            </a:solidFill>
            <a:ln w="2335" cap="flat">
              <a:noFill/>
              <a:prstDash val="solid"/>
              <a:miter/>
            </a:ln>
          </p:spPr>
          <p:txBody>
            <a:bodyPr rtlCol="0" anchor="ctr"/>
            <a:lstStyle/>
            <a:p>
              <a:endParaRPr lang="en-US"/>
            </a:p>
          </p:txBody>
        </p:sp>
        <p:sp>
          <p:nvSpPr>
            <p:cNvPr id="62" name="Freeform: Shape 630">
              <a:extLst>
                <a:ext uri="{FF2B5EF4-FFF2-40B4-BE49-F238E27FC236}">
                  <a16:creationId xmlns:a16="http://schemas.microsoft.com/office/drawing/2014/main" id="{CE99FFC0-1950-4FB8-8A5E-1F525AD26171}"/>
                </a:ext>
              </a:extLst>
            </p:cNvPr>
            <p:cNvSpPr/>
            <p:nvPr/>
          </p:nvSpPr>
          <p:spPr>
            <a:xfrm>
              <a:off x="7020399" y="1898717"/>
              <a:ext cx="128852" cy="74206"/>
            </a:xfrm>
            <a:custGeom>
              <a:avLst/>
              <a:gdLst>
                <a:gd name="connsiteX0" fmla="*/ 250 w 146439"/>
                <a:gd name="connsiteY0" fmla="*/ 84100 h 84334"/>
                <a:gd name="connsiteX1" fmla="*/ 16 w 146439"/>
                <a:gd name="connsiteY1" fmla="*/ 10542 h 84334"/>
                <a:gd name="connsiteX2" fmla="*/ 10323 w 146439"/>
                <a:gd name="connsiteY2" fmla="*/ 0 h 84334"/>
                <a:gd name="connsiteX3" fmla="*/ 144790 w 146439"/>
                <a:gd name="connsiteY3" fmla="*/ 0 h 84334"/>
                <a:gd name="connsiteX4" fmla="*/ 146430 w 146439"/>
                <a:gd name="connsiteY4" fmla="*/ 76370 h 84334"/>
                <a:gd name="connsiteX5" fmla="*/ 136825 w 146439"/>
                <a:gd name="connsiteY5" fmla="*/ 84335 h 84334"/>
                <a:gd name="connsiteX6" fmla="*/ 250 w 146439"/>
                <a:gd name="connsiteY6" fmla="*/ 84100 h 8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439" h="84334">
                  <a:moveTo>
                    <a:pt x="250" y="84100"/>
                  </a:moveTo>
                  <a:cubicBezTo>
                    <a:pt x="250" y="59503"/>
                    <a:pt x="484" y="34905"/>
                    <a:pt x="16" y="10542"/>
                  </a:cubicBezTo>
                  <a:cubicBezTo>
                    <a:pt x="-219" y="2343"/>
                    <a:pt x="2124" y="0"/>
                    <a:pt x="10323" y="0"/>
                  </a:cubicBezTo>
                  <a:cubicBezTo>
                    <a:pt x="55067" y="234"/>
                    <a:pt x="100046" y="0"/>
                    <a:pt x="144790" y="0"/>
                  </a:cubicBezTo>
                  <a:cubicBezTo>
                    <a:pt x="145259" y="25535"/>
                    <a:pt x="145727" y="50835"/>
                    <a:pt x="146430" y="76370"/>
                  </a:cubicBezTo>
                  <a:cubicBezTo>
                    <a:pt x="146664" y="83398"/>
                    <a:pt x="142682" y="84335"/>
                    <a:pt x="136825" y="84335"/>
                  </a:cubicBezTo>
                  <a:cubicBezTo>
                    <a:pt x="91144" y="84100"/>
                    <a:pt x="45697" y="84100"/>
                    <a:pt x="250" y="84100"/>
                  </a:cubicBezTo>
                  <a:close/>
                </a:path>
              </a:pathLst>
            </a:custGeom>
            <a:solidFill>
              <a:srgbClr val="D0D3D3"/>
            </a:solidFill>
            <a:ln w="2335" cap="flat">
              <a:noFill/>
              <a:prstDash val="solid"/>
              <a:miter/>
            </a:ln>
          </p:spPr>
          <p:txBody>
            <a:bodyPr rtlCol="0" anchor="ctr"/>
            <a:lstStyle/>
            <a:p>
              <a:endParaRPr lang="en-US"/>
            </a:p>
          </p:txBody>
        </p:sp>
        <p:sp>
          <p:nvSpPr>
            <p:cNvPr id="63" name="Freeform: Shape 631">
              <a:extLst>
                <a:ext uri="{FF2B5EF4-FFF2-40B4-BE49-F238E27FC236}">
                  <a16:creationId xmlns:a16="http://schemas.microsoft.com/office/drawing/2014/main" id="{57F8B5C7-0BEF-4816-8877-F8B6A379A06D}"/>
                </a:ext>
              </a:extLst>
            </p:cNvPr>
            <p:cNvSpPr/>
            <p:nvPr/>
          </p:nvSpPr>
          <p:spPr>
            <a:xfrm>
              <a:off x="6880439" y="1898717"/>
              <a:ext cx="129049" cy="74000"/>
            </a:xfrm>
            <a:custGeom>
              <a:avLst/>
              <a:gdLst>
                <a:gd name="connsiteX0" fmla="*/ 483 w 146663"/>
                <a:gd name="connsiteY0" fmla="*/ 84100 h 84100"/>
                <a:gd name="connsiteX1" fmla="*/ 15 w 146663"/>
                <a:gd name="connsiteY1" fmla="*/ 8433 h 84100"/>
                <a:gd name="connsiteX2" fmla="*/ 8682 w 146663"/>
                <a:gd name="connsiteY2" fmla="*/ 0 h 84100"/>
                <a:gd name="connsiteX3" fmla="*/ 137293 w 146663"/>
                <a:gd name="connsiteY3" fmla="*/ 0 h 84100"/>
                <a:gd name="connsiteX4" fmla="*/ 146663 w 146663"/>
                <a:gd name="connsiteY4" fmla="*/ 9136 h 84100"/>
                <a:gd name="connsiteX5" fmla="*/ 146195 w 146663"/>
                <a:gd name="connsiteY5" fmla="*/ 83866 h 84100"/>
                <a:gd name="connsiteX6" fmla="*/ 483 w 146663"/>
                <a:gd name="connsiteY6" fmla="*/ 84100 h 8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663" h="84100">
                  <a:moveTo>
                    <a:pt x="483" y="84100"/>
                  </a:moveTo>
                  <a:cubicBezTo>
                    <a:pt x="249" y="58800"/>
                    <a:pt x="483" y="33500"/>
                    <a:pt x="15" y="8433"/>
                  </a:cubicBezTo>
                  <a:cubicBezTo>
                    <a:pt x="-220" y="1640"/>
                    <a:pt x="2357" y="0"/>
                    <a:pt x="8682" y="0"/>
                  </a:cubicBezTo>
                  <a:cubicBezTo>
                    <a:pt x="51552" y="234"/>
                    <a:pt x="94423" y="234"/>
                    <a:pt x="137293" y="0"/>
                  </a:cubicBezTo>
                  <a:cubicBezTo>
                    <a:pt x="144320" y="0"/>
                    <a:pt x="146663" y="1874"/>
                    <a:pt x="146663" y="9136"/>
                  </a:cubicBezTo>
                  <a:cubicBezTo>
                    <a:pt x="146195" y="33968"/>
                    <a:pt x="146195" y="59034"/>
                    <a:pt x="146195" y="83866"/>
                  </a:cubicBezTo>
                  <a:cubicBezTo>
                    <a:pt x="97468" y="84100"/>
                    <a:pt x="48976" y="84100"/>
                    <a:pt x="483" y="84100"/>
                  </a:cubicBezTo>
                  <a:close/>
                </a:path>
              </a:pathLst>
            </a:custGeom>
            <a:solidFill>
              <a:srgbClr val="CFD4D3"/>
            </a:solidFill>
            <a:ln w="2335" cap="flat">
              <a:noFill/>
              <a:prstDash val="solid"/>
              <a:miter/>
            </a:ln>
          </p:spPr>
          <p:txBody>
            <a:bodyPr rtlCol="0" anchor="ctr"/>
            <a:lstStyle/>
            <a:p>
              <a:endParaRPr lang="en-US"/>
            </a:p>
          </p:txBody>
        </p:sp>
        <p:sp>
          <p:nvSpPr>
            <p:cNvPr id="64" name="Freeform: Shape 632">
              <a:extLst>
                <a:ext uri="{FF2B5EF4-FFF2-40B4-BE49-F238E27FC236}">
                  <a16:creationId xmlns:a16="http://schemas.microsoft.com/office/drawing/2014/main" id="{9A13046B-5F52-410D-BB57-449EA778E5A3}"/>
                </a:ext>
              </a:extLst>
            </p:cNvPr>
            <p:cNvSpPr/>
            <p:nvPr/>
          </p:nvSpPr>
          <p:spPr>
            <a:xfrm>
              <a:off x="7019990" y="1812349"/>
              <a:ext cx="129253" cy="74433"/>
            </a:xfrm>
            <a:custGeom>
              <a:avLst/>
              <a:gdLst>
                <a:gd name="connsiteX0" fmla="*/ 146895 w 146895"/>
                <a:gd name="connsiteY0" fmla="*/ 4451 h 84592"/>
                <a:gd name="connsiteX1" fmla="*/ 146192 w 146895"/>
                <a:gd name="connsiteY1" fmla="*/ 75433 h 84592"/>
                <a:gd name="connsiteX2" fmla="*/ 136353 w 146895"/>
                <a:gd name="connsiteY2" fmla="*/ 84569 h 84592"/>
                <a:gd name="connsiteX3" fmla="*/ 10086 w 146895"/>
                <a:gd name="connsiteY3" fmla="*/ 84569 h 84592"/>
                <a:gd name="connsiteX4" fmla="*/ 247 w 146895"/>
                <a:gd name="connsiteY4" fmla="*/ 74495 h 84592"/>
                <a:gd name="connsiteX5" fmla="*/ 12 w 146895"/>
                <a:gd name="connsiteY5" fmla="*/ 11245 h 84592"/>
                <a:gd name="connsiteX6" fmla="*/ 11491 w 146895"/>
                <a:gd name="connsiteY6" fmla="*/ 0 h 84592"/>
                <a:gd name="connsiteX7" fmla="*/ 144787 w 146895"/>
                <a:gd name="connsiteY7" fmla="*/ 234 h 84592"/>
                <a:gd name="connsiteX8" fmla="*/ 146895 w 146895"/>
                <a:gd name="connsiteY8" fmla="*/ 4451 h 8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95" h="84592">
                  <a:moveTo>
                    <a:pt x="146895" y="4451"/>
                  </a:moveTo>
                  <a:cubicBezTo>
                    <a:pt x="143850" y="28112"/>
                    <a:pt x="147598" y="51772"/>
                    <a:pt x="146192" y="75433"/>
                  </a:cubicBezTo>
                  <a:cubicBezTo>
                    <a:pt x="145724" y="83397"/>
                    <a:pt x="143615" y="84803"/>
                    <a:pt x="136353" y="84569"/>
                  </a:cubicBezTo>
                  <a:cubicBezTo>
                    <a:pt x="94186" y="84335"/>
                    <a:pt x="52253" y="84335"/>
                    <a:pt x="10086" y="84569"/>
                  </a:cubicBezTo>
                  <a:cubicBezTo>
                    <a:pt x="2121" y="84569"/>
                    <a:pt x="247" y="81992"/>
                    <a:pt x="247" y="74495"/>
                  </a:cubicBezTo>
                  <a:cubicBezTo>
                    <a:pt x="715" y="53412"/>
                    <a:pt x="715" y="32328"/>
                    <a:pt x="12" y="11245"/>
                  </a:cubicBezTo>
                  <a:cubicBezTo>
                    <a:pt x="-222" y="2343"/>
                    <a:pt x="2824" y="0"/>
                    <a:pt x="11491" y="0"/>
                  </a:cubicBezTo>
                  <a:cubicBezTo>
                    <a:pt x="56001" y="234"/>
                    <a:pt x="100277" y="234"/>
                    <a:pt x="144787" y="234"/>
                  </a:cubicBezTo>
                  <a:cubicBezTo>
                    <a:pt x="145724" y="1874"/>
                    <a:pt x="146427" y="3045"/>
                    <a:pt x="146895" y="4451"/>
                  </a:cubicBezTo>
                  <a:close/>
                </a:path>
              </a:pathLst>
            </a:custGeom>
            <a:solidFill>
              <a:srgbClr val="CFD4D3"/>
            </a:solidFill>
            <a:ln w="2335" cap="flat">
              <a:noFill/>
              <a:prstDash val="solid"/>
              <a:miter/>
            </a:ln>
          </p:spPr>
          <p:txBody>
            <a:bodyPr rtlCol="0" anchor="ctr"/>
            <a:lstStyle/>
            <a:p>
              <a:endParaRPr lang="en-US"/>
            </a:p>
          </p:txBody>
        </p:sp>
        <p:sp>
          <p:nvSpPr>
            <p:cNvPr id="65" name="Freeform: Shape 633">
              <a:extLst>
                <a:ext uri="{FF2B5EF4-FFF2-40B4-BE49-F238E27FC236}">
                  <a16:creationId xmlns:a16="http://schemas.microsoft.com/office/drawing/2014/main" id="{55F6DF5E-C6B8-4DC0-BA3B-EE950D3943CD}"/>
                </a:ext>
              </a:extLst>
            </p:cNvPr>
            <p:cNvSpPr/>
            <p:nvPr/>
          </p:nvSpPr>
          <p:spPr>
            <a:xfrm>
              <a:off x="6740697" y="1727207"/>
              <a:ext cx="128876" cy="74423"/>
            </a:xfrm>
            <a:custGeom>
              <a:avLst/>
              <a:gdLst>
                <a:gd name="connsiteX0" fmla="*/ 0 w 146466"/>
                <a:gd name="connsiteY0" fmla="*/ 82473 h 84581"/>
                <a:gd name="connsiteX1" fmla="*/ 469 w 146466"/>
                <a:gd name="connsiteY1" fmla="*/ 12194 h 84581"/>
                <a:gd name="connsiteX2" fmla="*/ 11947 w 146466"/>
                <a:gd name="connsiteY2" fmla="*/ 12 h 84581"/>
                <a:gd name="connsiteX3" fmla="*/ 134935 w 146466"/>
                <a:gd name="connsiteY3" fmla="*/ 12 h 84581"/>
                <a:gd name="connsiteX4" fmla="*/ 146414 w 146466"/>
                <a:gd name="connsiteY4" fmla="*/ 11726 h 84581"/>
                <a:gd name="connsiteX5" fmla="*/ 146414 w 146466"/>
                <a:gd name="connsiteY5" fmla="*/ 72634 h 84581"/>
                <a:gd name="connsiteX6" fmla="*/ 134935 w 146466"/>
                <a:gd name="connsiteY6" fmla="*/ 84581 h 84581"/>
                <a:gd name="connsiteX7" fmla="*/ 1406 w 146466"/>
                <a:gd name="connsiteY7" fmla="*/ 84347 h 84581"/>
                <a:gd name="connsiteX8" fmla="*/ 0 w 146466"/>
                <a:gd name="connsiteY8" fmla="*/ 82473 h 8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66" h="84581">
                  <a:moveTo>
                    <a:pt x="0" y="82473"/>
                  </a:moveTo>
                  <a:cubicBezTo>
                    <a:pt x="234" y="59047"/>
                    <a:pt x="703" y="35620"/>
                    <a:pt x="469" y="12194"/>
                  </a:cubicBezTo>
                  <a:cubicBezTo>
                    <a:pt x="234" y="3526"/>
                    <a:pt x="2108" y="12"/>
                    <a:pt x="11947" y="12"/>
                  </a:cubicBezTo>
                  <a:cubicBezTo>
                    <a:pt x="52943" y="481"/>
                    <a:pt x="93939" y="481"/>
                    <a:pt x="134935" y="12"/>
                  </a:cubicBezTo>
                  <a:cubicBezTo>
                    <a:pt x="144306" y="-222"/>
                    <a:pt x="146883" y="2824"/>
                    <a:pt x="146414" y="11726"/>
                  </a:cubicBezTo>
                  <a:cubicBezTo>
                    <a:pt x="145711" y="32106"/>
                    <a:pt x="145946" y="52253"/>
                    <a:pt x="146414" y="72634"/>
                  </a:cubicBezTo>
                  <a:cubicBezTo>
                    <a:pt x="146649" y="81770"/>
                    <a:pt x="144306" y="84581"/>
                    <a:pt x="134935" y="84581"/>
                  </a:cubicBezTo>
                  <a:cubicBezTo>
                    <a:pt x="90425" y="84113"/>
                    <a:pt x="45916" y="84347"/>
                    <a:pt x="1406" y="84347"/>
                  </a:cubicBezTo>
                  <a:cubicBezTo>
                    <a:pt x="937" y="83879"/>
                    <a:pt x="469" y="83176"/>
                    <a:pt x="0" y="82473"/>
                  </a:cubicBezTo>
                  <a:close/>
                </a:path>
              </a:pathLst>
            </a:custGeom>
            <a:solidFill>
              <a:srgbClr val="D0D3D2"/>
            </a:solidFill>
            <a:ln w="2335" cap="flat">
              <a:noFill/>
              <a:prstDash val="solid"/>
              <a:miter/>
            </a:ln>
          </p:spPr>
          <p:txBody>
            <a:bodyPr rtlCol="0" anchor="ctr"/>
            <a:lstStyle/>
            <a:p>
              <a:endParaRPr lang="en-US"/>
            </a:p>
          </p:txBody>
        </p:sp>
        <p:sp>
          <p:nvSpPr>
            <p:cNvPr id="66" name="Freeform: Shape 634">
              <a:extLst>
                <a:ext uri="{FF2B5EF4-FFF2-40B4-BE49-F238E27FC236}">
                  <a16:creationId xmlns:a16="http://schemas.microsoft.com/office/drawing/2014/main" id="{2DAA2B3F-B553-4FAD-8100-B2335DD39AB6}"/>
                </a:ext>
              </a:extLst>
            </p:cNvPr>
            <p:cNvSpPr/>
            <p:nvPr/>
          </p:nvSpPr>
          <p:spPr>
            <a:xfrm>
              <a:off x="6741102" y="1898717"/>
              <a:ext cx="128436" cy="74426"/>
            </a:xfrm>
            <a:custGeom>
              <a:avLst/>
              <a:gdLst>
                <a:gd name="connsiteX0" fmla="*/ 711 w 145966"/>
                <a:gd name="connsiteY0" fmla="*/ 0 h 84584"/>
                <a:gd name="connsiteX1" fmla="*/ 134241 w 145966"/>
                <a:gd name="connsiteY1" fmla="*/ 0 h 84584"/>
                <a:gd name="connsiteX2" fmla="*/ 145954 w 145966"/>
                <a:gd name="connsiteY2" fmla="*/ 11713 h 84584"/>
                <a:gd name="connsiteX3" fmla="*/ 145485 w 145966"/>
                <a:gd name="connsiteY3" fmla="*/ 84335 h 84584"/>
                <a:gd name="connsiteX4" fmla="*/ 9847 w 145966"/>
                <a:gd name="connsiteY4" fmla="*/ 84569 h 84584"/>
                <a:gd name="connsiteX5" fmla="*/ 8 w 145966"/>
                <a:gd name="connsiteY5" fmla="*/ 77307 h 84584"/>
                <a:gd name="connsiteX6" fmla="*/ 711 w 145966"/>
                <a:gd name="connsiteY6" fmla="*/ 0 h 8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966" h="84584">
                  <a:moveTo>
                    <a:pt x="711" y="0"/>
                  </a:moveTo>
                  <a:cubicBezTo>
                    <a:pt x="45221" y="0"/>
                    <a:pt x="89731" y="234"/>
                    <a:pt x="134241" y="0"/>
                  </a:cubicBezTo>
                  <a:cubicBezTo>
                    <a:pt x="143377" y="0"/>
                    <a:pt x="146188" y="2343"/>
                    <a:pt x="145954" y="11713"/>
                  </a:cubicBezTo>
                  <a:cubicBezTo>
                    <a:pt x="145251" y="35842"/>
                    <a:pt x="145719" y="60205"/>
                    <a:pt x="145485" y="84335"/>
                  </a:cubicBezTo>
                  <a:cubicBezTo>
                    <a:pt x="100272" y="84335"/>
                    <a:pt x="55060" y="84335"/>
                    <a:pt x="9847" y="84569"/>
                  </a:cubicBezTo>
                  <a:cubicBezTo>
                    <a:pt x="4693" y="84569"/>
                    <a:pt x="-226" y="85272"/>
                    <a:pt x="8" y="77307"/>
                  </a:cubicBezTo>
                  <a:cubicBezTo>
                    <a:pt x="477" y="51304"/>
                    <a:pt x="477" y="25769"/>
                    <a:pt x="711" y="0"/>
                  </a:cubicBezTo>
                  <a:close/>
                </a:path>
              </a:pathLst>
            </a:custGeom>
            <a:solidFill>
              <a:srgbClr val="CFD4D3"/>
            </a:solidFill>
            <a:ln w="2335" cap="flat">
              <a:noFill/>
              <a:prstDash val="solid"/>
              <a:miter/>
            </a:ln>
          </p:spPr>
          <p:txBody>
            <a:bodyPr rtlCol="0" anchor="ctr"/>
            <a:lstStyle/>
            <a:p>
              <a:endParaRPr lang="en-US"/>
            </a:p>
          </p:txBody>
        </p:sp>
        <p:sp>
          <p:nvSpPr>
            <p:cNvPr id="67" name="Freeform: Shape 635">
              <a:extLst>
                <a:ext uri="{FF2B5EF4-FFF2-40B4-BE49-F238E27FC236}">
                  <a16:creationId xmlns:a16="http://schemas.microsoft.com/office/drawing/2014/main" id="{2AABB3E5-ECE4-4037-9A42-6CC0D7821BD7}"/>
                </a:ext>
              </a:extLst>
            </p:cNvPr>
            <p:cNvSpPr/>
            <p:nvPr/>
          </p:nvSpPr>
          <p:spPr>
            <a:xfrm>
              <a:off x="6880451" y="1641469"/>
              <a:ext cx="128830" cy="74012"/>
            </a:xfrm>
            <a:custGeom>
              <a:avLst/>
              <a:gdLst>
                <a:gd name="connsiteX0" fmla="*/ 9605 w 146414"/>
                <a:gd name="connsiteY0" fmla="*/ 84100 h 84114"/>
                <a:gd name="connsiteX1" fmla="*/ 234 w 146414"/>
                <a:gd name="connsiteY1" fmla="*/ 74261 h 84114"/>
                <a:gd name="connsiteX2" fmla="*/ 0 w 146414"/>
                <a:gd name="connsiteY2" fmla="*/ 7731 h 84114"/>
                <a:gd name="connsiteX3" fmla="*/ 7496 w 146414"/>
                <a:gd name="connsiteY3" fmla="*/ 0 h 84114"/>
                <a:gd name="connsiteX4" fmla="*/ 138684 w 146414"/>
                <a:gd name="connsiteY4" fmla="*/ 0 h 84114"/>
                <a:gd name="connsiteX5" fmla="*/ 146180 w 146414"/>
                <a:gd name="connsiteY5" fmla="*/ 7731 h 84114"/>
                <a:gd name="connsiteX6" fmla="*/ 146414 w 146414"/>
                <a:gd name="connsiteY6" fmla="*/ 76838 h 84114"/>
                <a:gd name="connsiteX7" fmla="*/ 137512 w 146414"/>
                <a:gd name="connsiteY7" fmla="*/ 83866 h 84114"/>
                <a:gd name="connsiteX8" fmla="*/ 9605 w 146414"/>
                <a:gd name="connsiteY8" fmla="*/ 84100 h 8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14" h="84114">
                  <a:moveTo>
                    <a:pt x="9605" y="84100"/>
                  </a:moveTo>
                  <a:cubicBezTo>
                    <a:pt x="1640" y="84335"/>
                    <a:pt x="0" y="81758"/>
                    <a:pt x="234" y="74261"/>
                  </a:cubicBezTo>
                  <a:cubicBezTo>
                    <a:pt x="703" y="52006"/>
                    <a:pt x="234" y="29751"/>
                    <a:pt x="0" y="7731"/>
                  </a:cubicBezTo>
                  <a:cubicBezTo>
                    <a:pt x="0" y="2343"/>
                    <a:pt x="1874" y="0"/>
                    <a:pt x="7496" y="0"/>
                  </a:cubicBezTo>
                  <a:cubicBezTo>
                    <a:pt x="51304" y="0"/>
                    <a:pt x="94876" y="0"/>
                    <a:pt x="138684" y="0"/>
                  </a:cubicBezTo>
                  <a:cubicBezTo>
                    <a:pt x="144306" y="0"/>
                    <a:pt x="146180" y="2343"/>
                    <a:pt x="146180" y="7731"/>
                  </a:cubicBezTo>
                  <a:cubicBezTo>
                    <a:pt x="146180" y="30688"/>
                    <a:pt x="145946" y="53880"/>
                    <a:pt x="146414" y="76838"/>
                  </a:cubicBezTo>
                  <a:cubicBezTo>
                    <a:pt x="146414" y="83866"/>
                    <a:pt x="142666" y="83866"/>
                    <a:pt x="137512" y="83866"/>
                  </a:cubicBezTo>
                  <a:cubicBezTo>
                    <a:pt x="115960" y="83866"/>
                    <a:pt x="30688" y="83398"/>
                    <a:pt x="9605" y="84100"/>
                  </a:cubicBezTo>
                  <a:close/>
                </a:path>
              </a:pathLst>
            </a:custGeom>
            <a:solidFill>
              <a:srgbClr val="D0D3D2"/>
            </a:solidFill>
            <a:ln w="2335" cap="flat">
              <a:noFill/>
              <a:prstDash val="solid"/>
              <a:miter/>
            </a:ln>
          </p:spPr>
          <p:txBody>
            <a:bodyPr rtlCol="0" anchor="ctr"/>
            <a:lstStyle/>
            <a:p>
              <a:endParaRPr lang="en-US"/>
            </a:p>
          </p:txBody>
        </p:sp>
        <p:sp>
          <p:nvSpPr>
            <p:cNvPr id="68" name="Freeform: Shape 636">
              <a:extLst>
                <a:ext uri="{FF2B5EF4-FFF2-40B4-BE49-F238E27FC236}">
                  <a16:creationId xmlns:a16="http://schemas.microsoft.com/office/drawing/2014/main" id="{8A5F1972-6532-4043-9D2A-B87EA345D74E}"/>
                </a:ext>
              </a:extLst>
            </p:cNvPr>
            <p:cNvSpPr/>
            <p:nvPr/>
          </p:nvSpPr>
          <p:spPr>
            <a:xfrm>
              <a:off x="6880563" y="1812547"/>
              <a:ext cx="128939" cy="74637"/>
            </a:xfrm>
            <a:custGeom>
              <a:avLst/>
              <a:gdLst>
                <a:gd name="connsiteX0" fmla="*/ 8307 w 146538"/>
                <a:gd name="connsiteY0" fmla="*/ 84578 h 84824"/>
                <a:gd name="connsiteX1" fmla="*/ 108 w 146538"/>
                <a:gd name="connsiteY1" fmla="*/ 75910 h 84824"/>
                <a:gd name="connsiteX2" fmla="*/ 108 w 146538"/>
                <a:gd name="connsiteY2" fmla="*/ 12893 h 84824"/>
                <a:gd name="connsiteX3" fmla="*/ 12524 w 146538"/>
                <a:gd name="connsiteY3" fmla="*/ 9 h 84824"/>
                <a:gd name="connsiteX4" fmla="*/ 134340 w 146538"/>
                <a:gd name="connsiteY4" fmla="*/ 243 h 84824"/>
                <a:gd name="connsiteX5" fmla="*/ 146522 w 146538"/>
                <a:gd name="connsiteY5" fmla="*/ 11956 h 84824"/>
                <a:gd name="connsiteX6" fmla="*/ 146522 w 146538"/>
                <a:gd name="connsiteY6" fmla="*/ 74036 h 84824"/>
                <a:gd name="connsiteX7" fmla="*/ 136214 w 146538"/>
                <a:gd name="connsiteY7" fmla="*/ 84812 h 84824"/>
                <a:gd name="connsiteX8" fmla="*/ 8307 w 146538"/>
                <a:gd name="connsiteY8" fmla="*/ 84578 h 8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38" h="84824">
                  <a:moveTo>
                    <a:pt x="8307" y="84578"/>
                  </a:moveTo>
                  <a:cubicBezTo>
                    <a:pt x="1748" y="84578"/>
                    <a:pt x="-127" y="83172"/>
                    <a:pt x="108" y="75910"/>
                  </a:cubicBezTo>
                  <a:cubicBezTo>
                    <a:pt x="1045" y="54826"/>
                    <a:pt x="1748" y="33743"/>
                    <a:pt x="108" y="12893"/>
                  </a:cubicBezTo>
                  <a:cubicBezTo>
                    <a:pt x="-595" y="4226"/>
                    <a:pt x="1982" y="-225"/>
                    <a:pt x="12524" y="9"/>
                  </a:cubicBezTo>
                  <a:cubicBezTo>
                    <a:pt x="53051" y="712"/>
                    <a:pt x="93578" y="477"/>
                    <a:pt x="134340" y="243"/>
                  </a:cubicBezTo>
                  <a:cubicBezTo>
                    <a:pt x="143242" y="243"/>
                    <a:pt x="146756" y="2117"/>
                    <a:pt x="146522" y="11956"/>
                  </a:cubicBezTo>
                  <a:cubicBezTo>
                    <a:pt x="145819" y="32571"/>
                    <a:pt x="146053" y="53421"/>
                    <a:pt x="146522" y="74036"/>
                  </a:cubicBezTo>
                  <a:cubicBezTo>
                    <a:pt x="146756" y="82001"/>
                    <a:pt x="144648" y="85046"/>
                    <a:pt x="136214" y="84812"/>
                  </a:cubicBezTo>
                  <a:cubicBezTo>
                    <a:pt x="114896" y="83875"/>
                    <a:pt x="29859" y="84109"/>
                    <a:pt x="8307" y="84578"/>
                  </a:cubicBezTo>
                  <a:close/>
                </a:path>
              </a:pathLst>
            </a:custGeom>
            <a:solidFill>
              <a:srgbClr val="D0D3D2"/>
            </a:solidFill>
            <a:ln w="2335" cap="flat">
              <a:noFill/>
              <a:prstDash val="solid"/>
              <a:miter/>
            </a:ln>
          </p:spPr>
          <p:txBody>
            <a:bodyPr rtlCol="0" anchor="ctr"/>
            <a:lstStyle/>
            <a:p>
              <a:endParaRPr lang="en-US"/>
            </a:p>
          </p:txBody>
        </p:sp>
        <p:sp>
          <p:nvSpPr>
            <p:cNvPr id="69" name="Freeform: Shape 637">
              <a:extLst>
                <a:ext uri="{FF2B5EF4-FFF2-40B4-BE49-F238E27FC236}">
                  <a16:creationId xmlns:a16="http://schemas.microsoft.com/office/drawing/2014/main" id="{C0870BBE-A32E-4472-A045-7B93ED190CE6}"/>
                </a:ext>
              </a:extLst>
            </p:cNvPr>
            <p:cNvSpPr/>
            <p:nvPr/>
          </p:nvSpPr>
          <p:spPr>
            <a:xfrm>
              <a:off x="6880604" y="1727401"/>
              <a:ext cx="128483" cy="74229"/>
            </a:xfrm>
            <a:custGeom>
              <a:avLst/>
              <a:gdLst>
                <a:gd name="connsiteX0" fmla="*/ 135700 w 146020"/>
                <a:gd name="connsiteY0" fmla="*/ 27 h 84361"/>
                <a:gd name="connsiteX1" fmla="*/ 146007 w 146020"/>
                <a:gd name="connsiteY1" fmla="*/ 9397 h 84361"/>
                <a:gd name="connsiteX2" fmla="*/ 146007 w 146020"/>
                <a:gd name="connsiteY2" fmla="*/ 74991 h 84361"/>
                <a:gd name="connsiteX3" fmla="*/ 136403 w 146020"/>
                <a:gd name="connsiteY3" fmla="*/ 84361 h 84361"/>
                <a:gd name="connsiteX4" fmla="*/ 10135 w 146020"/>
                <a:gd name="connsiteY4" fmla="*/ 84361 h 84361"/>
                <a:gd name="connsiteX5" fmla="*/ 530 w 146020"/>
                <a:gd name="connsiteY5" fmla="*/ 74054 h 84361"/>
                <a:gd name="connsiteX6" fmla="*/ 62 w 146020"/>
                <a:gd name="connsiteY6" fmla="*/ 9866 h 84361"/>
                <a:gd name="connsiteX7" fmla="*/ 9432 w 146020"/>
                <a:gd name="connsiteY7" fmla="*/ 27 h 84361"/>
                <a:gd name="connsiteX8" fmla="*/ 135700 w 146020"/>
                <a:gd name="connsiteY8" fmla="*/ 27 h 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20" h="84361">
                  <a:moveTo>
                    <a:pt x="135700" y="27"/>
                  </a:moveTo>
                  <a:cubicBezTo>
                    <a:pt x="142728" y="-208"/>
                    <a:pt x="146242" y="964"/>
                    <a:pt x="146007" y="9397"/>
                  </a:cubicBezTo>
                  <a:cubicBezTo>
                    <a:pt x="145539" y="31183"/>
                    <a:pt x="145773" y="52970"/>
                    <a:pt x="146007" y="74991"/>
                  </a:cubicBezTo>
                  <a:cubicBezTo>
                    <a:pt x="146242" y="82253"/>
                    <a:pt x="143431" y="84361"/>
                    <a:pt x="136403" y="84361"/>
                  </a:cubicBezTo>
                  <a:cubicBezTo>
                    <a:pt x="94235" y="84127"/>
                    <a:pt x="52068" y="84127"/>
                    <a:pt x="10135" y="84361"/>
                  </a:cubicBezTo>
                  <a:cubicBezTo>
                    <a:pt x="2170" y="84361"/>
                    <a:pt x="296" y="81550"/>
                    <a:pt x="530" y="74054"/>
                  </a:cubicBezTo>
                  <a:cubicBezTo>
                    <a:pt x="765" y="52736"/>
                    <a:pt x="999" y="31183"/>
                    <a:pt x="62" y="9866"/>
                  </a:cubicBezTo>
                  <a:cubicBezTo>
                    <a:pt x="-407" y="1666"/>
                    <a:pt x="1702" y="-208"/>
                    <a:pt x="9432" y="27"/>
                  </a:cubicBezTo>
                  <a:cubicBezTo>
                    <a:pt x="30516" y="495"/>
                    <a:pt x="114850" y="261"/>
                    <a:pt x="135700" y="27"/>
                  </a:cubicBezTo>
                  <a:close/>
                </a:path>
              </a:pathLst>
            </a:custGeom>
            <a:solidFill>
              <a:srgbClr val="CFD3D2"/>
            </a:solidFill>
            <a:ln w="2335" cap="flat">
              <a:noFill/>
              <a:prstDash val="solid"/>
              <a:miter/>
            </a:ln>
          </p:spPr>
          <p:txBody>
            <a:bodyPr rtlCol="0" anchor="ctr"/>
            <a:lstStyle/>
            <a:p>
              <a:endParaRPr lang="en-US"/>
            </a:p>
          </p:txBody>
        </p:sp>
        <p:sp>
          <p:nvSpPr>
            <p:cNvPr id="70" name="Freeform: Shape 638">
              <a:extLst>
                <a:ext uri="{FF2B5EF4-FFF2-40B4-BE49-F238E27FC236}">
                  <a16:creationId xmlns:a16="http://schemas.microsoft.com/office/drawing/2014/main" id="{E42EDFE1-F2D3-4CFE-B03A-4F2C576FC074}"/>
                </a:ext>
              </a:extLst>
            </p:cNvPr>
            <p:cNvSpPr/>
            <p:nvPr/>
          </p:nvSpPr>
          <p:spPr>
            <a:xfrm>
              <a:off x="7019990" y="1641056"/>
              <a:ext cx="128428" cy="74014"/>
            </a:xfrm>
            <a:custGeom>
              <a:avLst/>
              <a:gdLst>
                <a:gd name="connsiteX0" fmla="*/ 137055 w 145957"/>
                <a:gd name="connsiteY0" fmla="*/ 234 h 84116"/>
                <a:gd name="connsiteX1" fmla="*/ 145957 w 145957"/>
                <a:gd name="connsiteY1" fmla="*/ 8668 h 84116"/>
                <a:gd name="connsiteX2" fmla="*/ 145957 w 145957"/>
                <a:gd name="connsiteY2" fmla="*/ 76604 h 84116"/>
                <a:gd name="connsiteX3" fmla="*/ 138461 w 145957"/>
                <a:gd name="connsiteY3" fmla="*/ 84100 h 84116"/>
                <a:gd name="connsiteX4" fmla="*/ 7274 w 145957"/>
                <a:gd name="connsiteY4" fmla="*/ 84100 h 84116"/>
                <a:gd name="connsiteX5" fmla="*/ 246 w 145957"/>
                <a:gd name="connsiteY5" fmla="*/ 76135 h 84116"/>
                <a:gd name="connsiteX6" fmla="*/ 12 w 145957"/>
                <a:gd name="connsiteY6" fmla="*/ 8199 h 84116"/>
                <a:gd name="connsiteX7" fmla="*/ 9148 w 145957"/>
                <a:gd name="connsiteY7" fmla="*/ 0 h 84116"/>
                <a:gd name="connsiteX8" fmla="*/ 137055 w 145957"/>
                <a:gd name="connsiteY8" fmla="*/ 234 h 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57" h="84116">
                  <a:moveTo>
                    <a:pt x="137055" y="234"/>
                  </a:moveTo>
                  <a:cubicBezTo>
                    <a:pt x="143615" y="234"/>
                    <a:pt x="145957" y="2108"/>
                    <a:pt x="145957" y="8668"/>
                  </a:cubicBezTo>
                  <a:cubicBezTo>
                    <a:pt x="145723" y="31391"/>
                    <a:pt x="145723" y="53880"/>
                    <a:pt x="145957" y="76604"/>
                  </a:cubicBezTo>
                  <a:cubicBezTo>
                    <a:pt x="145957" y="81992"/>
                    <a:pt x="144083" y="84335"/>
                    <a:pt x="138461" y="84100"/>
                  </a:cubicBezTo>
                  <a:cubicBezTo>
                    <a:pt x="94654" y="83866"/>
                    <a:pt x="51081" y="83866"/>
                    <a:pt x="7274" y="84100"/>
                  </a:cubicBezTo>
                  <a:cubicBezTo>
                    <a:pt x="1417" y="84100"/>
                    <a:pt x="246" y="81289"/>
                    <a:pt x="246" y="76135"/>
                  </a:cubicBezTo>
                  <a:cubicBezTo>
                    <a:pt x="480" y="53412"/>
                    <a:pt x="480" y="30923"/>
                    <a:pt x="12" y="8199"/>
                  </a:cubicBezTo>
                  <a:cubicBezTo>
                    <a:pt x="-222" y="937"/>
                    <a:pt x="3057" y="0"/>
                    <a:pt x="9148" y="0"/>
                  </a:cubicBezTo>
                  <a:cubicBezTo>
                    <a:pt x="30466" y="468"/>
                    <a:pt x="115503" y="468"/>
                    <a:pt x="137055" y="234"/>
                  </a:cubicBezTo>
                  <a:close/>
                </a:path>
              </a:pathLst>
            </a:custGeom>
            <a:solidFill>
              <a:srgbClr val="CFD4D2"/>
            </a:solidFill>
            <a:ln w="2335" cap="flat">
              <a:noFill/>
              <a:prstDash val="solid"/>
              <a:miter/>
            </a:ln>
          </p:spPr>
          <p:txBody>
            <a:bodyPr rtlCol="0" anchor="ctr"/>
            <a:lstStyle/>
            <a:p>
              <a:endParaRPr lang="en-US"/>
            </a:p>
          </p:txBody>
        </p:sp>
        <p:sp>
          <p:nvSpPr>
            <p:cNvPr id="71" name="Freeform: Shape 639">
              <a:extLst>
                <a:ext uri="{FF2B5EF4-FFF2-40B4-BE49-F238E27FC236}">
                  <a16:creationId xmlns:a16="http://schemas.microsoft.com/office/drawing/2014/main" id="{E1696E4F-4992-4875-B3EF-8E875015BFF0}"/>
                </a:ext>
              </a:extLst>
            </p:cNvPr>
            <p:cNvSpPr/>
            <p:nvPr/>
          </p:nvSpPr>
          <p:spPr>
            <a:xfrm>
              <a:off x="6740903" y="1641469"/>
              <a:ext cx="128024" cy="74018"/>
            </a:xfrm>
            <a:custGeom>
              <a:avLst/>
              <a:gdLst>
                <a:gd name="connsiteX0" fmla="*/ 10307 w 145498"/>
                <a:gd name="connsiteY0" fmla="*/ 84100 h 84121"/>
                <a:gd name="connsiteX1" fmla="*/ 0 w 145498"/>
                <a:gd name="connsiteY1" fmla="*/ 74496 h 84121"/>
                <a:gd name="connsiteX2" fmla="*/ 0 w 145498"/>
                <a:gd name="connsiteY2" fmla="*/ 8902 h 84121"/>
                <a:gd name="connsiteX3" fmla="*/ 8433 w 145498"/>
                <a:gd name="connsiteY3" fmla="*/ 0 h 84121"/>
                <a:gd name="connsiteX4" fmla="*/ 137044 w 145498"/>
                <a:gd name="connsiteY4" fmla="*/ 0 h 84121"/>
                <a:gd name="connsiteX5" fmla="*/ 145477 w 145498"/>
                <a:gd name="connsiteY5" fmla="*/ 9136 h 84121"/>
                <a:gd name="connsiteX6" fmla="*/ 145477 w 145498"/>
                <a:gd name="connsiteY6" fmla="*/ 74730 h 84121"/>
                <a:gd name="connsiteX7" fmla="*/ 136107 w 145498"/>
                <a:gd name="connsiteY7" fmla="*/ 84100 h 84121"/>
                <a:gd name="connsiteX8" fmla="*/ 10307 w 145498"/>
                <a:gd name="connsiteY8" fmla="*/ 8410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98" h="84121">
                  <a:moveTo>
                    <a:pt x="10307" y="84100"/>
                  </a:moveTo>
                  <a:cubicBezTo>
                    <a:pt x="3045" y="84335"/>
                    <a:pt x="0" y="82695"/>
                    <a:pt x="0" y="74496"/>
                  </a:cubicBezTo>
                  <a:cubicBezTo>
                    <a:pt x="468" y="52709"/>
                    <a:pt x="234" y="30923"/>
                    <a:pt x="0" y="8902"/>
                  </a:cubicBezTo>
                  <a:cubicBezTo>
                    <a:pt x="0" y="2577"/>
                    <a:pt x="1640" y="0"/>
                    <a:pt x="8433" y="0"/>
                  </a:cubicBezTo>
                  <a:cubicBezTo>
                    <a:pt x="51303" y="234"/>
                    <a:pt x="94173" y="234"/>
                    <a:pt x="137044" y="0"/>
                  </a:cubicBezTo>
                  <a:cubicBezTo>
                    <a:pt x="144072" y="0"/>
                    <a:pt x="145711" y="3045"/>
                    <a:pt x="145477" y="9136"/>
                  </a:cubicBezTo>
                  <a:cubicBezTo>
                    <a:pt x="145243" y="30923"/>
                    <a:pt x="145243" y="52943"/>
                    <a:pt x="145477" y="74730"/>
                  </a:cubicBezTo>
                  <a:cubicBezTo>
                    <a:pt x="145711" y="81992"/>
                    <a:pt x="143369" y="84100"/>
                    <a:pt x="136107" y="84100"/>
                  </a:cubicBezTo>
                  <a:cubicBezTo>
                    <a:pt x="115491" y="83632"/>
                    <a:pt x="31391" y="83866"/>
                    <a:pt x="10307" y="84100"/>
                  </a:cubicBezTo>
                  <a:close/>
                </a:path>
              </a:pathLst>
            </a:custGeom>
            <a:solidFill>
              <a:srgbClr val="D0D3D2"/>
            </a:solidFill>
            <a:ln w="2335" cap="flat">
              <a:noFill/>
              <a:prstDash val="solid"/>
              <a:miter/>
            </a:ln>
          </p:spPr>
          <p:txBody>
            <a:bodyPr rtlCol="0" anchor="ctr"/>
            <a:lstStyle/>
            <a:p>
              <a:endParaRPr lang="en-US"/>
            </a:p>
          </p:txBody>
        </p:sp>
        <p:sp>
          <p:nvSpPr>
            <p:cNvPr id="72" name="Freeform: Shape 640">
              <a:extLst>
                <a:ext uri="{FF2B5EF4-FFF2-40B4-BE49-F238E27FC236}">
                  <a16:creationId xmlns:a16="http://schemas.microsoft.com/office/drawing/2014/main" id="{FF24D251-4CE9-4880-B8A2-C8E1475B0FC4}"/>
                </a:ext>
              </a:extLst>
            </p:cNvPr>
            <p:cNvSpPr/>
            <p:nvPr/>
          </p:nvSpPr>
          <p:spPr>
            <a:xfrm>
              <a:off x="7019989" y="1727218"/>
              <a:ext cx="128508" cy="74412"/>
            </a:xfrm>
            <a:custGeom>
              <a:avLst/>
              <a:gdLst>
                <a:gd name="connsiteX0" fmla="*/ 144788 w 146048"/>
                <a:gd name="connsiteY0" fmla="*/ 84335 h 84568"/>
                <a:gd name="connsiteX1" fmla="*/ 12429 w 146048"/>
                <a:gd name="connsiteY1" fmla="*/ 84569 h 84568"/>
                <a:gd name="connsiteX2" fmla="*/ 13 w 146048"/>
                <a:gd name="connsiteY2" fmla="*/ 71919 h 84568"/>
                <a:gd name="connsiteX3" fmla="*/ 13 w 146048"/>
                <a:gd name="connsiteY3" fmla="*/ 9839 h 84568"/>
                <a:gd name="connsiteX4" fmla="*/ 8915 w 146048"/>
                <a:gd name="connsiteY4" fmla="*/ 0 h 84568"/>
                <a:gd name="connsiteX5" fmla="*/ 136588 w 146048"/>
                <a:gd name="connsiteY5" fmla="*/ 234 h 84568"/>
                <a:gd name="connsiteX6" fmla="*/ 145490 w 146048"/>
                <a:gd name="connsiteY6" fmla="*/ 6091 h 84568"/>
                <a:gd name="connsiteX7" fmla="*/ 144788 w 146048"/>
                <a:gd name="connsiteY7" fmla="*/ 84335 h 84568"/>
                <a:gd name="connsiteX8" fmla="*/ 144788 w 146048"/>
                <a:gd name="connsiteY8" fmla="*/ 84335 h 8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48" h="84568">
                  <a:moveTo>
                    <a:pt x="144788" y="84335"/>
                  </a:moveTo>
                  <a:cubicBezTo>
                    <a:pt x="100746" y="84335"/>
                    <a:pt x="56471" y="84100"/>
                    <a:pt x="12429" y="84569"/>
                  </a:cubicBezTo>
                  <a:cubicBezTo>
                    <a:pt x="2590" y="84569"/>
                    <a:pt x="-221" y="81758"/>
                    <a:pt x="13" y="71919"/>
                  </a:cubicBezTo>
                  <a:cubicBezTo>
                    <a:pt x="716" y="51304"/>
                    <a:pt x="482" y="30454"/>
                    <a:pt x="13" y="9839"/>
                  </a:cubicBezTo>
                  <a:cubicBezTo>
                    <a:pt x="13" y="3280"/>
                    <a:pt x="1185" y="0"/>
                    <a:pt x="8915" y="0"/>
                  </a:cubicBezTo>
                  <a:cubicBezTo>
                    <a:pt x="51551" y="234"/>
                    <a:pt x="93953" y="234"/>
                    <a:pt x="136588" y="234"/>
                  </a:cubicBezTo>
                  <a:cubicBezTo>
                    <a:pt x="140805" y="234"/>
                    <a:pt x="145725" y="-703"/>
                    <a:pt x="145490" y="6091"/>
                  </a:cubicBezTo>
                  <a:cubicBezTo>
                    <a:pt x="145490" y="32328"/>
                    <a:pt x="147130" y="58331"/>
                    <a:pt x="144788" y="84335"/>
                  </a:cubicBezTo>
                  <a:cubicBezTo>
                    <a:pt x="144788" y="84335"/>
                    <a:pt x="144788" y="84335"/>
                    <a:pt x="144788" y="84335"/>
                  </a:cubicBezTo>
                  <a:close/>
                </a:path>
              </a:pathLst>
            </a:custGeom>
            <a:solidFill>
              <a:srgbClr val="D0D3D2"/>
            </a:solidFill>
            <a:ln w="2335" cap="flat">
              <a:noFill/>
              <a:prstDash val="solid"/>
              <a:miter/>
            </a:ln>
          </p:spPr>
          <p:txBody>
            <a:bodyPr rtlCol="0" anchor="ctr"/>
            <a:lstStyle/>
            <a:p>
              <a:endParaRPr lang="en-US"/>
            </a:p>
          </p:txBody>
        </p:sp>
        <p:sp>
          <p:nvSpPr>
            <p:cNvPr id="73" name="Freeform: Shape 641">
              <a:extLst>
                <a:ext uri="{FF2B5EF4-FFF2-40B4-BE49-F238E27FC236}">
                  <a16:creationId xmlns:a16="http://schemas.microsoft.com/office/drawing/2014/main" id="{B0DE058F-BD71-418E-9BCF-19623AF5C8BF}"/>
                </a:ext>
              </a:extLst>
            </p:cNvPr>
            <p:cNvSpPr/>
            <p:nvPr/>
          </p:nvSpPr>
          <p:spPr>
            <a:xfrm>
              <a:off x="6741095" y="1812761"/>
              <a:ext cx="128442" cy="74412"/>
            </a:xfrm>
            <a:custGeom>
              <a:avLst/>
              <a:gdLst>
                <a:gd name="connsiteX0" fmla="*/ 16 w 145973"/>
                <a:gd name="connsiteY0" fmla="*/ 83866 h 84568"/>
                <a:gd name="connsiteX1" fmla="*/ 16 w 145973"/>
                <a:gd name="connsiteY1" fmla="*/ 11245 h 84568"/>
                <a:gd name="connsiteX2" fmla="*/ 10323 w 145973"/>
                <a:gd name="connsiteY2" fmla="*/ 0 h 84568"/>
                <a:gd name="connsiteX3" fmla="*/ 136591 w 145973"/>
                <a:gd name="connsiteY3" fmla="*/ 0 h 84568"/>
                <a:gd name="connsiteX4" fmla="*/ 145961 w 145973"/>
                <a:gd name="connsiteY4" fmla="*/ 9605 h 84568"/>
                <a:gd name="connsiteX5" fmla="*/ 145961 w 145973"/>
                <a:gd name="connsiteY5" fmla="*/ 74027 h 84568"/>
                <a:gd name="connsiteX6" fmla="*/ 135185 w 145973"/>
                <a:gd name="connsiteY6" fmla="*/ 84335 h 84568"/>
                <a:gd name="connsiteX7" fmla="*/ 484 w 145973"/>
                <a:gd name="connsiteY7" fmla="*/ 84569 h 84568"/>
                <a:gd name="connsiteX8" fmla="*/ 16 w 145973"/>
                <a:gd name="connsiteY8" fmla="*/ 83866 h 8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73" h="84568">
                  <a:moveTo>
                    <a:pt x="16" y="83866"/>
                  </a:moveTo>
                  <a:cubicBezTo>
                    <a:pt x="16" y="59737"/>
                    <a:pt x="484" y="35374"/>
                    <a:pt x="16" y="11245"/>
                  </a:cubicBezTo>
                  <a:cubicBezTo>
                    <a:pt x="-219" y="3280"/>
                    <a:pt x="2124" y="0"/>
                    <a:pt x="10323" y="0"/>
                  </a:cubicBezTo>
                  <a:cubicBezTo>
                    <a:pt x="52491" y="234"/>
                    <a:pt x="94658" y="234"/>
                    <a:pt x="136591" y="0"/>
                  </a:cubicBezTo>
                  <a:cubicBezTo>
                    <a:pt x="143853" y="0"/>
                    <a:pt x="145961" y="2811"/>
                    <a:pt x="145961" y="9605"/>
                  </a:cubicBezTo>
                  <a:cubicBezTo>
                    <a:pt x="145727" y="31157"/>
                    <a:pt x="145493" y="52475"/>
                    <a:pt x="145961" y="74027"/>
                  </a:cubicBezTo>
                  <a:cubicBezTo>
                    <a:pt x="146196" y="82460"/>
                    <a:pt x="143150" y="84335"/>
                    <a:pt x="135185" y="84335"/>
                  </a:cubicBezTo>
                  <a:cubicBezTo>
                    <a:pt x="90207" y="84100"/>
                    <a:pt x="45463" y="84335"/>
                    <a:pt x="484" y="84569"/>
                  </a:cubicBezTo>
                  <a:cubicBezTo>
                    <a:pt x="484" y="84335"/>
                    <a:pt x="16" y="83866"/>
                    <a:pt x="16" y="83866"/>
                  </a:cubicBezTo>
                  <a:close/>
                </a:path>
              </a:pathLst>
            </a:custGeom>
            <a:solidFill>
              <a:srgbClr val="D0D4D2"/>
            </a:solidFill>
            <a:ln w="2335" cap="flat">
              <a:noFill/>
              <a:prstDash val="solid"/>
              <a:miter/>
            </a:ln>
          </p:spPr>
          <p:txBody>
            <a:bodyPr rtlCol="0" anchor="ctr"/>
            <a:lstStyle/>
            <a:p>
              <a:endParaRPr lang="en-US"/>
            </a:p>
          </p:txBody>
        </p:sp>
        <p:sp>
          <p:nvSpPr>
            <p:cNvPr id="74" name="Freeform: Shape 642">
              <a:extLst>
                <a:ext uri="{FF2B5EF4-FFF2-40B4-BE49-F238E27FC236}">
                  <a16:creationId xmlns:a16="http://schemas.microsoft.com/office/drawing/2014/main" id="{BAD751F1-7EE0-4934-ACBD-7958446150B4}"/>
                </a:ext>
              </a:extLst>
            </p:cNvPr>
            <p:cNvSpPr/>
            <p:nvPr/>
          </p:nvSpPr>
          <p:spPr>
            <a:xfrm>
              <a:off x="6880245" y="1556131"/>
              <a:ext cx="129045" cy="73395"/>
            </a:xfrm>
            <a:custGeom>
              <a:avLst/>
              <a:gdLst>
                <a:gd name="connsiteX0" fmla="*/ 8902 w 146658"/>
                <a:gd name="connsiteY0" fmla="*/ 83398 h 83413"/>
                <a:gd name="connsiteX1" fmla="*/ 234 w 146658"/>
                <a:gd name="connsiteY1" fmla="*/ 74964 h 83413"/>
                <a:gd name="connsiteX2" fmla="*/ 0 w 146658"/>
                <a:gd name="connsiteY2" fmla="*/ 8433 h 83413"/>
                <a:gd name="connsiteX3" fmla="*/ 7965 w 146658"/>
                <a:gd name="connsiteY3" fmla="*/ 0 h 83413"/>
                <a:gd name="connsiteX4" fmla="*/ 137746 w 146658"/>
                <a:gd name="connsiteY4" fmla="*/ 0 h 83413"/>
                <a:gd name="connsiteX5" fmla="*/ 145711 w 146658"/>
                <a:gd name="connsiteY5" fmla="*/ 7028 h 83413"/>
                <a:gd name="connsiteX6" fmla="*/ 146648 w 146658"/>
                <a:gd name="connsiteY6" fmla="*/ 75901 h 83413"/>
                <a:gd name="connsiteX7" fmla="*/ 137746 w 146658"/>
                <a:gd name="connsiteY7" fmla="*/ 83163 h 83413"/>
                <a:gd name="connsiteX8" fmla="*/ 8902 w 146658"/>
                <a:gd name="connsiteY8" fmla="*/ 83398 h 8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658" h="83413">
                  <a:moveTo>
                    <a:pt x="8902" y="83398"/>
                  </a:moveTo>
                  <a:cubicBezTo>
                    <a:pt x="2108" y="83632"/>
                    <a:pt x="0" y="81289"/>
                    <a:pt x="234" y="74964"/>
                  </a:cubicBezTo>
                  <a:cubicBezTo>
                    <a:pt x="234" y="52709"/>
                    <a:pt x="234" y="30688"/>
                    <a:pt x="0" y="8433"/>
                  </a:cubicBezTo>
                  <a:cubicBezTo>
                    <a:pt x="0" y="2577"/>
                    <a:pt x="1406" y="0"/>
                    <a:pt x="7965" y="0"/>
                  </a:cubicBezTo>
                  <a:cubicBezTo>
                    <a:pt x="51304" y="234"/>
                    <a:pt x="94408" y="234"/>
                    <a:pt x="137746" y="0"/>
                  </a:cubicBezTo>
                  <a:cubicBezTo>
                    <a:pt x="142900" y="0"/>
                    <a:pt x="145477" y="1406"/>
                    <a:pt x="145711" y="7028"/>
                  </a:cubicBezTo>
                  <a:cubicBezTo>
                    <a:pt x="145711" y="29986"/>
                    <a:pt x="145946" y="52943"/>
                    <a:pt x="146648" y="75901"/>
                  </a:cubicBezTo>
                  <a:cubicBezTo>
                    <a:pt x="146883" y="82695"/>
                    <a:pt x="143134" y="83163"/>
                    <a:pt x="137746" y="83163"/>
                  </a:cubicBezTo>
                  <a:cubicBezTo>
                    <a:pt x="115726" y="82929"/>
                    <a:pt x="29986" y="82929"/>
                    <a:pt x="8902" y="83398"/>
                  </a:cubicBezTo>
                  <a:close/>
                </a:path>
              </a:pathLst>
            </a:custGeom>
            <a:solidFill>
              <a:srgbClr val="CFD3D3"/>
            </a:solidFill>
            <a:ln w="2335" cap="flat">
              <a:noFill/>
              <a:prstDash val="solid"/>
              <a:miter/>
            </a:ln>
          </p:spPr>
          <p:txBody>
            <a:bodyPr rtlCol="0" anchor="ctr"/>
            <a:lstStyle/>
            <a:p>
              <a:endParaRPr lang="en-US"/>
            </a:p>
          </p:txBody>
        </p:sp>
        <p:sp>
          <p:nvSpPr>
            <p:cNvPr id="75" name="Freeform: Shape 643">
              <a:extLst>
                <a:ext uri="{FF2B5EF4-FFF2-40B4-BE49-F238E27FC236}">
                  <a16:creationId xmlns:a16="http://schemas.microsoft.com/office/drawing/2014/main" id="{14C39C93-68C7-4FF1-BE1A-2290551C13E2}"/>
                </a:ext>
              </a:extLst>
            </p:cNvPr>
            <p:cNvSpPr/>
            <p:nvPr/>
          </p:nvSpPr>
          <p:spPr>
            <a:xfrm>
              <a:off x="6740893" y="1556131"/>
              <a:ext cx="128849" cy="73381"/>
            </a:xfrm>
            <a:custGeom>
              <a:avLst/>
              <a:gdLst>
                <a:gd name="connsiteX0" fmla="*/ 8211 w 146436"/>
                <a:gd name="connsiteY0" fmla="*/ 83163 h 83397"/>
                <a:gd name="connsiteX1" fmla="*/ 12 w 146436"/>
                <a:gd name="connsiteY1" fmla="*/ 75901 h 83397"/>
                <a:gd name="connsiteX2" fmla="*/ 246 w 146436"/>
                <a:gd name="connsiteY2" fmla="*/ 9371 h 83397"/>
                <a:gd name="connsiteX3" fmla="*/ 9616 w 146436"/>
                <a:gd name="connsiteY3" fmla="*/ 0 h 83397"/>
                <a:gd name="connsiteX4" fmla="*/ 137055 w 146436"/>
                <a:gd name="connsiteY4" fmla="*/ 0 h 83397"/>
                <a:gd name="connsiteX5" fmla="*/ 146192 w 146436"/>
                <a:gd name="connsiteY5" fmla="*/ 9605 h 83397"/>
                <a:gd name="connsiteX6" fmla="*/ 146426 w 146436"/>
                <a:gd name="connsiteY6" fmla="*/ 73793 h 83397"/>
                <a:gd name="connsiteX7" fmla="*/ 136118 w 146436"/>
                <a:gd name="connsiteY7" fmla="*/ 83398 h 83397"/>
                <a:gd name="connsiteX8" fmla="*/ 8211 w 146436"/>
                <a:gd name="connsiteY8" fmla="*/ 83163 h 8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6" h="83397">
                  <a:moveTo>
                    <a:pt x="8211" y="83163"/>
                  </a:moveTo>
                  <a:cubicBezTo>
                    <a:pt x="3057" y="83163"/>
                    <a:pt x="-223" y="82929"/>
                    <a:pt x="12" y="75901"/>
                  </a:cubicBezTo>
                  <a:cubicBezTo>
                    <a:pt x="480" y="53646"/>
                    <a:pt x="480" y="31391"/>
                    <a:pt x="246" y="9371"/>
                  </a:cubicBezTo>
                  <a:cubicBezTo>
                    <a:pt x="246" y="2343"/>
                    <a:pt x="2354" y="0"/>
                    <a:pt x="9616" y="0"/>
                  </a:cubicBezTo>
                  <a:cubicBezTo>
                    <a:pt x="52018" y="234"/>
                    <a:pt x="94420" y="234"/>
                    <a:pt x="137055" y="0"/>
                  </a:cubicBezTo>
                  <a:cubicBezTo>
                    <a:pt x="144552" y="0"/>
                    <a:pt x="146192" y="2811"/>
                    <a:pt x="146192" y="9605"/>
                  </a:cubicBezTo>
                  <a:cubicBezTo>
                    <a:pt x="145957" y="30923"/>
                    <a:pt x="145723" y="52475"/>
                    <a:pt x="146426" y="73793"/>
                  </a:cubicBezTo>
                  <a:cubicBezTo>
                    <a:pt x="146660" y="81992"/>
                    <a:pt x="143146" y="83398"/>
                    <a:pt x="136118" y="83398"/>
                  </a:cubicBezTo>
                  <a:cubicBezTo>
                    <a:pt x="114566" y="82929"/>
                    <a:pt x="29763" y="83163"/>
                    <a:pt x="8211" y="83163"/>
                  </a:cubicBezTo>
                  <a:close/>
                </a:path>
              </a:pathLst>
            </a:custGeom>
            <a:solidFill>
              <a:srgbClr val="D0D3D3"/>
            </a:solidFill>
            <a:ln w="2335" cap="flat">
              <a:noFill/>
              <a:prstDash val="solid"/>
              <a:miter/>
            </a:ln>
          </p:spPr>
          <p:txBody>
            <a:bodyPr rtlCol="0" anchor="ctr"/>
            <a:lstStyle/>
            <a:p>
              <a:endParaRPr lang="en-US"/>
            </a:p>
          </p:txBody>
        </p:sp>
        <p:sp>
          <p:nvSpPr>
            <p:cNvPr id="76" name="Freeform: Shape 644">
              <a:extLst>
                <a:ext uri="{FF2B5EF4-FFF2-40B4-BE49-F238E27FC236}">
                  <a16:creationId xmlns:a16="http://schemas.microsoft.com/office/drawing/2014/main" id="{5F6D7E1D-DCDB-4ECF-93E0-5A0D1513E0EE}"/>
                </a:ext>
              </a:extLst>
            </p:cNvPr>
            <p:cNvSpPr/>
            <p:nvPr/>
          </p:nvSpPr>
          <p:spPr>
            <a:xfrm>
              <a:off x="7019785" y="1555926"/>
              <a:ext cx="128426" cy="73381"/>
            </a:xfrm>
            <a:custGeom>
              <a:avLst/>
              <a:gdLst>
                <a:gd name="connsiteX0" fmla="*/ 137053 w 145955"/>
                <a:gd name="connsiteY0" fmla="*/ 0 h 83397"/>
                <a:gd name="connsiteX1" fmla="*/ 145955 w 145955"/>
                <a:gd name="connsiteY1" fmla="*/ 8668 h 83397"/>
                <a:gd name="connsiteX2" fmla="*/ 145955 w 145955"/>
                <a:gd name="connsiteY2" fmla="*/ 74261 h 83397"/>
                <a:gd name="connsiteX3" fmla="*/ 137522 w 145955"/>
                <a:gd name="connsiteY3" fmla="*/ 83397 h 83397"/>
                <a:gd name="connsiteX4" fmla="*/ 7740 w 145955"/>
                <a:gd name="connsiteY4" fmla="*/ 83397 h 83397"/>
                <a:gd name="connsiteX5" fmla="*/ 244 w 145955"/>
                <a:gd name="connsiteY5" fmla="*/ 75901 h 83397"/>
                <a:gd name="connsiteX6" fmla="*/ 10 w 145955"/>
                <a:gd name="connsiteY6" fmla="*/ 7965 h 83397"/>
                <a:gd name="connsiteX7" fmla="*/ 9380 w 145955"/>
                <a:gd name="connsiteY7" fmla="*/ 0 h 83397"/>
                <a:gd name="connsiteX8" fmla="*/ 137053 w 145955"/>
                <a:gd name="connsiteY8" fmla="*/ 0 h 8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55" h="83397">
                  <a:moveTo>
                    <a:pt x="137053" y="0"/>
                  </a:moveTo>
                  <a:cubicBezTo>
                    <a:pt x="143613" y="0"/>
                    <a:pt x="145955" y="2108"/>
                    <a:pt x="145955" y="8668"/>
                  </a:cubicBezTo>
                  <a:cubicBezTo>
                    <a:pt x="145721" y="30454"/>
                    <a:pt x="145721" y="52241"/>
                    <a:pt x="145955" y="74261"/>
                  </a:cubicBezTo>
                  <a:cubicBezTo>
                    <a:pt x="145955" y="80352"/>
                    <a:pt x="144550" y="83397"/>
                    <a:pt x="137522" y="83397"/>
                  </a:cubicBezTo>
                  <a:cubicBezTo>
                    <a:pt x="94183" y="83163"/>
                    <a:pt x="51079" y="83163"/>
                    <a:pt x="7740" y="83397"/>
                  </a:cubicBezTo>
                  <a:cubicBezTo>
                    <a:pt x="2118" y="83397"/>
                    <a:pt x="244" y="81523"/>
                    <a:pt x="244" y="75901"/>
                  </a:cubicBezTo>
                  <a:cubicBezTo>
                    <a:pt x="478" y="53178"/>
                    <a:pt x="478" y="30688"/>
                    <a:pt x="10" y="7965"/>
                  </a:cubicBezTo>
                  <a:cubicBezTo>
                    <a:pt x="-225" y="469"/>
                    <a:pt x="3758" y="0"/>
                    <a:pt x="9380" y="0"/>
                  </a:cubicBezTo>
                  <a:cubicBezTo>
                    <a:pt x="31167" y="234"/>
                    <a:pt x="116204" y="234"/>
                    <a:pt x="137053" y="0"/>
                  </a:cubicBezTo>
                  <a:close/>
                </a:path>
              </a:pathLst>
            </a:custGeom>
            <a:solidFill>
              <a:srgbClr val="D0D4D3"/>
            </a:solidFill>
            <a:ln w="2335" cap="flat">
              <a:noFill/>
              <a:prstDash val="solid"/>
              <a:miter/>
            </a:ln>
          </p:spPr>
          <p:txBody>
            <a:bodyPr rtlCol="0" anchor="ctr"/>
            <a:lstStyle/>
            <a:p>
              <a:endParaRPr lang="en-US"/>
            </a:p>
          </p:txBody>
        </p:sp>
        <p:sp>
          <p:nvSpPr>
            <p:cNvPr id="77" name="Freeform: Shape 645">
              <a:extLst>
                <a:ext uri="{FF2B5EF4-FFF2-40B4-BE49-F238E27FC236}">
                  <a16:creationId xmlns:a16="http://schemas.microsoft.com/office/drawing/2014/main" id="{00E14083-39AC-4CD8-9425-9977FAA5C269}"/>
                </a:ext>
              </a:extLst>
            </p:cNvPr>
            <p:cNvSpPr/>
            <p:nvPr/>
          </p:nvSpPr>
          <p:spPr>
            <a:xfrm>
              <a:off x="6754475" y="1719091"/>
              <a:ext cx="7865" cy="6480"/>
            </a:xfrm>
            <a:custGeom>
              <a:avLst/>
              <a:gdLst>
                <a:gd name="connsiteX0" fmla="*/ 8938 w 8938"/>
                <a:gd name="connsiteY0" fmla="*/ 6425 h 7365"/>
                <a:gd name="connsiteX1" fmla="*/ 36 w 8938"/>
                <a:gd name="connsiteY1" fmla="*/ 4082 h 7365"/>
                <a:gd name="connsiteX2" fmla="*/ 1676 w 8938"/>
                <a:gd name="connsiteY2" fmla="*/ 334 h 7365"/>
                <a:gd name="connsiteX3" fmla="*/ 8938 w 8938"/>
                <a:gd name="connsiteY3" fmla="*/ 6425 h 7365"/>
              </a:gdLst>
              <a:ahLst/>
              <a:cxnLst>
                <a:cxn ang="0">
                  <a:pos x="connsiteX0" y="connsiteY0"/>
                </a:cxn>
                <a:cxn ang="0">
                  <a:pos x="connsiteX1" y="connsiteY1"/>
                </a:cxn>
                <a:cxn ang="0">
                  <a:pos x="connsiteX2" y="connsiteY2"/>
                </a:cxn>
                <a:cxn ang="0">
                  <a:pos x="connsiteX3" y="connsiteY3"/>
                </a:cxn>
              </a:cxnLst>
              <a:rect l="l" t="t" r="r" b="b"/>
              <a:pathLst>
                <a:path w="8938" h="7365">
                  <a:moveTo>
                    <a:pt x="8938" y="6425"/>
                  </a:moveTo>
                  <a:cubicBezTo>
                    <a:pt x="4956" y="7128"/>
                    <a:pt x="974" y="9002"/>
                    <a:pt x="36" y="4082"/>
                  </a:cubicBezTo>
                  <a:cubicBezTo>
                    <a:pt x="-198" y="2911"/>
                    <a:pt x="739" y="568"/>
                    <a:pt x="1676" y="334"/>
                  </a:cubicBezTo>
                  <a:cubicBezTo>
                    <a:pt x="7064" y="-1540"/>
                    <a:pt x="5893" y="5019"/>
                    <a:pt x="8938" y="6425"/>
                  </a:cubicBezTo>
                  <a:close/>
                </a:path>
              </a:pathLst>
            </a:custGeom>
            <a:solidFill>
              <a:srgbClr val="2B8F7E"/>
            </a:solidFill>
            <a:ln w="2335" cap="flat">
              <a:noFill/>
              <a:prstDash val="solid"/>
              <a:miter/>
            </a:ln>
          </p:spPr>
          <p:txBody>
            <a:bodyPr rtlCol="0" anchor="ctr"/>
            <a:lstStyle/>
            <a:p>
              <a:endParaRPr lang="en-US"/>
            </a:p>
          </p:txBody>
        </p:sp>
        <p:sp>
          <p:nvSpPr>
            <p:cNvPr id="78" name="Freeform: Shape 646">
              <a:extLst>
                <a:ext uri="{FF2B5EF4-FFF2-40B4-BE49-F238E27FC236}">
                  <a16:creationId xmlns:a16="http://schemas.microsoft.com/office/drawing/2014/main" id="{FA7BB898-377B-43CF-B5DC-93A862526463}"/>
                </a:ext>
              </a:extLst>
            </p:cNvPr>
            <p:cNvSpPr/>
            <p:nvPr/>
          </p:nvSpPr>
          <p:spPr>
            <a:xfrm>
              <a:off x="5482871" y="1648477"/>
              <a:ext cx="511466" cy="325003"/>
            </a:xfrm>
            <a:custGeom>
              <a:avLst/>
              <a:gdLst>
                <a:gd name="connsiteX0" fmla="*/ 559691 w 581276"/>
                <a:gd name="connsiteY0" fmla="*/ 98390 h 369363"/>
                <a:gd name="connsiteX1" fmla="*/ 300362 w 581276"/>
                <a:gd name="connsiteY1" fmla="*/ 27409 h 369363"/>
                <a:gd name="connsiteX2" fmla="*/ 280684 w 581276"/>
                <a:gd name="connsiteY2" fmla="*/ 27409 h 369363"/>
                <a:gd name="connsiteX3" fmla="*/ 187213 w 581276"/>
                <a:gd name="connsiteY3" fmla="*/ 703 h 369363"/>
                <a:gd name="connsiteX4" fmla="*/ 8237 w 581276"/>
                <a:gd name="connsiteY4" fmla="*/ 239416 h 369363"/>
                <a:gd name="connsiteX5" fmla="*/ 282324 w 581276"/>
                <a:gd name="connsiteY5" fmla="*/ 341086 h 369363"/>
                <a:gd name="connsiteX6" fmla="*/ 298722 w 581276"/>
                <a:gd name="connsiteY6" fmla="*/ 341086 h 369363"/>
                <a:gd name="connsiteX7" fmla="*/ 427333 w 581276"/>
                <a:gd name="connsiteY7" fmla="*/ 366387 h 369363"/>
                <a:gd name="connsiteX8" fmla="*/ 559691 w 581276"/>
                <a:gd name="connsiteY8" fmla="*/ 98390 h 369363"/>
                <a:gd name="connsiteX9" fmla="*/ 274828 w 581276"/>
                <a:gd name="connsiteY9" fmla="*/ 337104 h 369363"/>
                <a:gd name="connsiteX10" fmla="*/ 15030 w 581276"/>
                <a:gd name="connsiteY10" fmla="*/ 234263 h 369363"/>
                <a:gd name="connsiteX11" fmla="*/ 9408 w 581276"/>
                <a:gd name="connsiteY11" fmla="*/ 210368 h 369363"/>
                <a:gd name="connsiteX12" fmla="*/ 9174 w 581276"/>
                <a:gd name="connsiteY12" fmla="*/ 184599 h 369363"/>
                <a:gd name="connsiteX13" fmla="*/ 202440 w 581276"/>
                <a:gd name="connsiteY13" fmla="*/ 8433 h 369363"/>
                <a:gd name="connsiteX14" fmla="*/ 275999 w 581276"/>
                <a:gd name="connsiteY14" fmla="*/ 33031 h 369363"/>
                <a:gd name="connsiteX15" fmla="*/ 276936 w 581276"/>
                <a:gd name="connsiteY15" fmla="*/ 44041 h 369363"/>
                <a:gd name="connsiteX16" fmla="*/ 276233 w 581276"/>
                <a:gd name="connsiteY16" fmla="*/ 324454 h 369363"/>
                <a:gd name="connsiteX17" fmla="*/ 274828 w 581276"/>
                <a:gd name="connsiteY17" fmla="*/ 337104 h 369363"/>
                <a:gd name="connsiteX18" fmla="*/ 281153 w 581276"/>
                <a:gd name="connsiteY18" fmla="*/ 319300 h 369363"/>
                <a:gd name="connsiteX19" fmla="*/ 268034 w 581276"/>
                <a:gd name="connsiteY19" fmla="*/ 62314 h 369363"/>
                <a:gd name="connsiteX20" fmla="*/ 311841 w 581276"/>
                <a:gd name="connsiteY20" fmla="*/ 62314 h 369363"/>
                <a:gd name="connsiteX21" fmla="*/ 361739 w 581276"/>
                <a:gd name="connsiteY21" fmla="*/ 184130 h 369363"/>
                <a:gd name="connsiteX22" fmla="*/ 300362 w 581276"/>
                <a:gd name="connsiteY22" fmla="*/ 319066 h 369363"/>
                <a:gd name="connsiteX23" fmla="*/ 281153 w 581276"/>
                <a:gd name="connsiteY23" fmla="*/ 319300 h 369363"/>
                <a:gd name="connsiteX24" fmla="*/ 418899 w 581276"/>
                <a:gd name="connsiteY24" fmla="*/ 359827 h 369363"/>
                <a:gd name="connsiteX25" fmla="*/ 307390 w 581276"/>
                <a:gd name="connsiteY25" fmla="*/ 337807 h 369363"/>
                <a:gd name="connsiteX26" fmla="*/ 306219 w 581276"/>
                <a:gd name="connsiteY26" fmla="*/ 323282 h 369363"/>
                <a:gd name="connsiteX27" fmla="*/ 361973 w 581276"/>
                <a:gd name="connsiteY27" fmla="*/ 235902 h 369363"/>
                <a:gd name="connsiteX28" fmla="*/ 325663 w 581276"/>
                <a:gd name="connsiteY28" fmla="*/ 65828 h 369363"/>
                <a:gd name="connsiteX29" fmla="*/ 303408 w 581276"/>
                <a:gd name="connsiteY29" fmla="*/ 43573 h 369363"/>
                <a:gd name="connsiteX30" fmla="*/ 304345 w 581276"/>
                <a:gd name="connsiteY30" fmla="*/ 33500 h 369363"/>
                <a:gd name="connsiteX31" fmla="*/ 403438 w 581276"/>
                <a:gd name="connsiteY31" fmla="*/ 7965 h 369363"/>
                <a:gd name="connsiteX32" fmla="*/ 572575 w 581276"/>
                <a:gd name="connsiteY32" fmla="*/ 202871 h 369363"/>
                <a:gd name="connsiteX33" fmla="*/ 418899 w 581276"/>
                <a:gd name="connsiteY33" fmla="*/ 359827 h 36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1276" h="369363">
                  <a:moveTo>
                    <a:pt x="559691" y="98390"/>
                  </a:moveTo>
                  <a:cubicBezTo>
                    <a:pt x="508856" y="3748"/>
                    <a:pt x="392427" y="-28346"/>
                    <a:pt x="300362" y="27409"/>
                  </a:cubicBezTo>
                  <a:cubicBezTo>
                    <a:pt x="293100" y="31860"/>
                    <a:pt x="288181" y="31860"/>
                    <a:pt x="280684" y="27409"/>
                  </a:cubicBezTo>
                  <a:cubicBezTo>
                    <a:pt x="251167" y="9371"/>
                    <a:pt x="218839" y="0"/>
                    <a:pt x="187213" y="703"/>
                  </a:cubicBezTo>
                  <a:cubicBezTo>
                    <a:pt x="60009" y="937"/>
                    <a:pt x="-28074" y="120645"/>
                    <a:pt x="8237" y="239416"/>
                  </a:cubicBezTo>
                  <a:cubicBezTo>
                    <a:pt x="43610" y="354908"/>
                    <a:pt x="179717" y="405509"/>
                    <a:pt x="282324" y="341086"/>
                  </a:cubicBezTo>
                  <a:cubicBezTo>
                    <a:pt x="288415" y="337338"/>
                    <a:pt x="292631" y="337104"/>
                    <a:pt x="298722" y="341086"/>
                  </a:cubicBezTo>
                  <a:cubicBezTo>
                    <a:pt x="338313" y="366153"/>
                    <a:pt x="381417" y="374352"/>
                    <a:pt x="427333" y="366387"/>
                  </a:cubicBezTo>
                  <a:cubicBezTo>
                    <a:pt x="551492" y="344835"/>
                    <a:pt x="618491" y="208260"/>
                    <a:pt x="559691" y="98390"/>
                  </a:cubicBezTo>
                  <a:close/>
                  <a:moveTo>
                    <a:pt x="274828" y="337104"/>
                  </a:moveTo>
                  <a:cubicBezTo>
                    <a:pt x="176437" y="396372"/>
                    <a:pt x="45953" y="344835"/>
                    <a:pt x="15030" y="234263"/>
                  </a:cubicBezTo>
                  <a:cubicBezTo>
                    <a:pt x="12922" y="226298"/>
                    <a:pt x="10345" y="218567"/>
                    <a:pt x="9408" y="210368"/>
                  </a:cubicBezTo>
                  <a:cubicBezTo>
                    <a:pt x="8471" y="201934"/>
                    <a:pt x="9174" y="193267"/>
                    <a:pt x="9174" y="184599"/>
                  </a:cubicBezTo>
                  <a:cubicBezTo>
                    <a:pt x="5660" y="87614"/>
                    <a:pt x="91868" y="-1640"/>
                    <a:pt x="202440" y="8433"/>
                  </a:cubicBezTo>
                  <a:cubicBezTo>
                    <a:pt x="228678" y="10776"/>
                    <a:pt x="253275" y="19678"/>
                    <a:pt x="275999" y="33031"/>
                  </a:cubicBezTo>
                  <a:cubicBezTo>
                    <a:pt x="282090" y="36545"/>
                    <a:pt x="283730" y="38419"/>
                    <a:pt x="276936" y="44041"/>
                  </a:cubicBezTo>
                  <a:cubicBezTo>
                    <a:pt x="190259" y="116663"/>
                    <a:pt x="190024" y="250895"/>
                    <a:pt x="276233" y="324454"/>
                  </a:cubicBezTo>
                  <a:cubicBezTo>
                    <a:pt x="283964" y="331247"/>
                    <a:pt x="281621" y="332887"/>
                    <a:pt x="274828" y="337104"/>
                  </a:cubicBezTo>
                  <a:close/>
                  <a:moveTo>
                    <a:pt x="281153" y="319300"/>
                  </a:moveTo>
                  <a:cubicBezTo>
                    <a:pt x="204080" y="251598"/>
                    <a:pt x="197989" y="136341"/>
                    <a:pt x="268034" y="62314"/>
                  </a:cubicBezTo>
                  <a:cubicBezTo>
                    <a:pt x="288649" y="40527"/>
                    <a:pt x="291226" y="40527"/>
                    <a:pt x="311841" y="62314"/>
                  </a:cubicBezTo>
                  <a:cubicBezTo>
                    <a:pt x="344638" y="96516"/>
                    <a:pt x="360568" y="137746"/>
                    <a:pt x="361739" y="184130"/>
                  </a:cubicBezTo>
                  <a:cubicBezTo>
                    <a:pt x="360568" y="238479"/>
                    <a:pt x="340187" y="282989"/>
                    <a:pt x="300362" y="319066"/>
                  </a:cubicBezTo>
                  <a:cubicBezTo>
                    <a:pt x="293803" y="324922"/>
                    <a:pt x="288883" y="326094"/>
                    <a:pt x="281153" y="319300"/>
                  </a:cubicBezTo>
                  <a:close/>
                  <a:moveTo>
                    <a:pt x="418899" y="359827"/>
                  </a:moveTo>
                  <a:cubicBezTo>
                    <a:pt x="379074" y="364981"/>
                    <a:pt x="342295" y="356548"/>
                    <a:pt x="307390" y="337807"/>
                  </a:cubicBezTo>
                  <a:cubicBezTo>
                    <a:pt x="298020" y="332653"/>
                    <a:pt x="298957" y="329373"/>
                    <a:pt x="306219" y="323282"/>
                  </a:cubicBezTo>
                  <a:cubicBezTo>
                    <a:pt x="333627" y="299856"/>
                    <a:pt x="352603" y="270808"/>
                    <a:pt x="361973" y="235902"/>
                  </a:cubicBezTo>
                  <a:cubicBezTo>
                    <a:pt x="378840" y="173120"/>
                    <a:pt x="366659" y="116429"/>
                    <a:pt x="325663" y="65828"/>
                  </a:cubicBezTo>
                  <a:cubicBezTo>
                    <a:pt x="319103" y="57629"/>
                    <a:pt x="311607" y="50132"/>
                    <a:pt x="303408" y="43573"/>
                  </a:cubicBezTo>
                  <a:cubicBezTo>
                    <a:pt x="298254" y="39590"/>
                    <a:pt x="298722" y="36779"/>
                    <a:pt x="304345" y="33500"/>
                  </a:cubicBezTo>
                  <a:cubicBezTo>
                    <a:pt x="332690" y="16398"/>
                    <a:pt x="363379" y="7731"/>
                    <a:pt x="403438" y="7965"/>
                  </a:cubicBezTo>
                  <a:cubicBezTo>
                    <a:pt x="492692" y="6091"/>
                    <a:pt x="582883" y="91128"/>
                    <a:pt x="572575" y="202871"/>
                  </a:cubicBezTo>
                  <a:cubicBezTo>
                    <a:pt x="565079" y="284161"/>
                    <a:pt x="499485" y="349754"/>
                    <a:pt x="418899" y="359827"/>
                  </a:cubicBezTo>
                  <a:close/>
                </a:path>
              </a:pathLst>
            </a:custGeom>
            <a:solidFill>
              <a:srgbClr val="ABCCCA"/>
            </a:solidFill>
            <a:ln w="2335" cap="flat">
              <a:noFill/>
              <a:prstDash val="solid"/>
              <a:miter/>
            </a:ln>
          </p:spPr>
          <p:txBody>
            <a:bodyPr rtlCol="0" anchor="ctr"/>
            <a:lstStyle/>
            <a:p>
              <a:endParaRPr lang="en-US"/>
            </a:p>
          </p:txBody>
        </p:sp>
      </p:grpSp>
      <p:grpSp>
        <p:nvGrpSpPr>
          <p:cNvPr id="40" name="Group 103">
            <a:extLst>
              <a:ext uri="{FF2B5EF4-FFF2-40B4-BE49-F238E27FC236}">
                <a16:creationId xmlns:a16="http://schemas.microsoft.com/office/drawing/2014/main" id="{8639CA3E-1C49-4BA1-9A5B-1B9AF45C0332}"/>
              </a:ext>
            </a:extLst>
          </p:cNvPr>
          <p:cNvGrpSpPr/>
          <p:nvPr/>
        </p:nvGrpSpPr>
        <p:grpSpPr>
          <a:xfrm rot="4831455">
            <a:off x="4315951" y="2001807"/>
            <a:ext cx="1143953" cy="1882795"/>
            <a:chOff x="7515670" y="2442894"/>
            <a:chExt cx="1802662" cy="2966942"/>
          </a:xfrm>
        </p:grpSpPr>
        <p:sp>
          <p:nvSpPr>
            <p:cNvPr id="41" name="Graphic 2">
              <a:extLst>
                <a:ext uri="{FF2B5EF4-FFF2-40B4-BE49-F238E27FC236}">
                  <a16:creationId xmlns:a16="http://schemas.microsoft.com/office/drawing/2014/main" id="{988BA068-3D34-48EE-8884-F51529FCD351}"/>
                </a:ext>
              </a:extLst>
            </p:cNvPr>
            <p:cNvSpPr/>
            <p:nvPr/>
          </p:nvSpPr>
          <p:spPr>
            <a:xfrm>
              <a:off x="7515670" y="2442894"/>
              <a:ext cx="1802662" cy="2966942"/>
            </a:xfrm>
            <a:prstGeom prst="roundRect">
              <a:avLst>
                <a:gd name="adj" fmla="val 4356"/>
              </a:avLst>
            </a:prstGeom>
            <a:gradFill>
              <a:gsLst>
                <a:gs pos="0">
                  <a:schemeClr val="accent2"/>
                </a:gs>
                <a:gs pos="100000">
                  <a:schemeClr val="accent1"/>
                </a:gs>
              </a:gsLst>
              <a:lin ang="13800000" scaled="0"/>
            </a:gradFill>
            <a:ln w="9525" cap="flat">
              <a:noFill/>
              <a:prstDash val="solid"/>
              <a:miter/>
            </a:ln>
          </p:spPr>
          <p:txBody>
            <a:bodyPr rtlCol="0" anchor="ctr"/>
            <a:lstStyle/>
            <a:p>
              <a:endParaRPr lang="en-US"/>
            </a:p>
          </p:txBody>
        </p:sp>
        <p:sp>
          <p:nvSpPr>
            <p:cNvPr id="42" name="Freeform: Shape 83">
              <a:extLst>
                <a:ext uri="{FF2B5EF4-FFF2-40B4-BE49-F238E27FC236}">
                  <a16:creationId xmlns:a16="http://schemas.microsoft.com/office/drawing/2014/main" id="{1BBEC53B-ACF8-4E4B-8DFF-5D98059F15E5}"/>
                </a:ext>
              </a:extLst>
            </p:cNvPr>
            <p:cNvSpPr/>
            <p:nvPr/>
          </p:nvSpPr>
          <p:spPr>
            <a:xfrm>
              <a:off x="7693346" y="4778636"/>
              <a:ext cx="244650" cy="92084"/>
            </a:xfrm>
            <a:custGeom>
              <a:avLst/>
              <a:gdLst>
                <a:gd name="connsiteX0" fmla="*/ 122325 w 244650"/>
                <a:gd name="connsiteY0" fmla="*/ 0 h 92084"/>
                <a:gd name="connsiteX1" fmla="*/ 199456 w 244650"/>
                <a:gd name="connsiteY1" fmla="*/ 15572 h 92084"/>
                <a:gd name="connsiteX2" fmla="*/ 244650 w 244650"/>
                <a:gd name="connsiteY2" fmla="*/ 46042 h 92084"/>
                <a:gd name="connsiteX3" fmla="*/ 199456 w 244650"/>
                <a:gd name="connsiteY3" fmla="*/ 76512 h 92084"/>
                <a:gd name="connsiteX4" fmla="*/ 122325 w 244650"/>
                <a:gd name="connsiteY4" fmla="*/ 92084 h 92084"/>
                <a:gd name="connsiteX5" fmla="*/ 45194 w 244650"/>
                <a:gd name="connsiteY5" fmla="*/ 76512 h 92084"/>
                <a:gd name="connsiteX6" fmla="*/ 0 w 244650"/>
                <a:gd name="connsiteY6" fmla="*/ 46042 h 92084"/>
                <a:gd name="connsiteX7" fmla="*/ 45194 w 244650"/>
                <a:gd name="connsiteY7" fmla="*/ 15572 h 92084"/>
                <a:gd name="connsiteX8" fmla="*/ 122325 w 244650"/>
                <a:gd name="connsiteY8" fmla="*/ 0 h 9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650" h="92084">
                  <a:moveTo>
                    <a:pt x="122325" y="0"/>
                  </a:moveTo>
                  <a:cubicBezTo>
                    <a:pt x="149685" y="0"/>
                    <a:pt x="175750" y="5545"/>
                    <a:pt x="199456" y="15572"/>
                  </a:cubicBezTo>
                  <a:lnTo>
                    <a:pt x="244650" y="46042"/>
                  </a:lnTo>
                  <a:lnTo>
                    <a:pt x="199456" y="76512"/>
                  </a:lnTo>
                  <a:cubicBezTo>
                    <a:pt x="175750" y="86539"/>
                    <a:pt x="149685" y="92084"/>
                    <a:pt x="122325" y="92084"/>
                  </a:cubicBezTo>
                  <a:cubicBezTo>
                    <a:pt x="94965" y="92084"/>
                    <a:pt x="68901" y="86539"/>
                    <a:pt x="45194" y="76512"/>
                  </a:cubicBezTo>
                  <a:lnTo>
                    <a:pt x="0" y="46042"/>
                  </a:lnTo>
                  <a:lnTo>
                    <a:pt x="45194" y="15572"/>
                  </a:lnTo>
                  <a:cubicBezTo>
                    <a:pt x="68901" y="5545"/>
                    <a:pt x="94965" y="0"/>
                    <a:pt x="12232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82">
              <a:extLst>
                <a:ext uri="{FF2B5EF4-FFF2-40B4-BE49-F238E27FC236}">
                  <a16:creationId xmlns:a16="http://schemas.microsoft.com/office/drawing/2014/main" id="{5CD3990B-1853-4465-A8BB-0CC396FC4E71}"/>
                </a:ext>
              </a:extLst>
            </p:cNvPr>
            <p:cNvSpPr/>
            <p:nvPr/>
          </p:nvSpPr>
          <p:spPr>
            <a:xfrm>
              <a:off x="7617514" y="4474408"/>
              <a:ext cx="396312" cy="350270"/>
            </a:xfrm>
            <a:custGeom>
              <a:avLst/>
              <a:gdLst>
                <a:gd name="connsiteX0" fmla="*/ 198156 w 396312"/>
                <a:gd name="connsiteY0" fmla="*/ 0 h 350270"/>
                <a:gd name="connsiteX1" fmla="*/ 396312 w 396312"/>
                <a:gd name="connsiteY1" fmla="*/ 198156 h 350270"/>
                <a:gd name="connsiteX2" fmla="*/ 338274 w 396312"/>
                <a:gd name="connsiteY2" fmla="*/ 338274 h 350270"/>
                <a:gd name="connsiteX3" fmla="*/ 320481 w 396312"/>
                <a:gd name="connsiteY3" fmla="*/ 350270 h 350270"/>
                <a:gd name="connsiteX4" fmla="*/ 275287 w 396312"/>
                <a:gd name="connsiteY4" fmla="*/ 319800 h 350270"/>
                <a:gd name="connsiteX5" fmla="*/ 198156 w 396312"/>
                <a:gd name="connsiteY5" fmla="*/ 304228 h 350270"/>
                <a:gd name="connsiteX6" fmla="*/ 121025 w 396312"/>
                <a:gd name="connsiteY6" fmla="*/ 319800 h 350270"/>
                <a:gd name="connsiteX7" fmla="*/ 75831 w 396312"/>
                <a:gd name="connsiteY7" fmla="*/ 350270 h 350270"/>
                <a:gd name="connsiteX8" fmla="*/ 58038 w 396312"/>
                <a:gd name="connsiteY8" fmla="*/ 338274 h 350270"/>
                <a:gd name="connsiteX9" fmla="*/ 0 w 396312"/>
                <a:gd name="connsiteY9" fmla="*/ 198156 h 350270"/>
                <a:gd name="connsiteX10" fmla="*/ 198156 w 396312"/>
                <a:gd name="connsiteY10" fmla="*/ 0 h 3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312" h="350270">
                  <a:moveTo>
                    <a:pt x="198156" y="0"/>
                  </a:moveTo>
                  <a:cubicBezTo>
                    <a:pt x="307595" y="0"/>
                    <a:pt x="396312" y="88717"/>
                    <a:pt x="396312" y="198156"/>
                  </a:cubicBezTo>
                  <a:cubicBezTo>
                    <a:pt x="396312" y="252875"/>
                    <a:pt x="374133" y="302414"/>
                    <a:pt x="338274" y="338274"/>
                  </a:cubicBezTo>
                  <a:lnTo>
                    <a:pt x="320481" y="350270"/>
                  </a:lnTo>
                  <a:lnTo>
                    <a:pt x="275287" y="319800"/>
                  </a:lnTo>
                  <a:cubicBezTo>
                    <a:pt x="251581" y="309773"/>
                    <a:pt x="225516" y="304228"/>
                    <a:pt x="198156" y="304228"/>
                  </a:cubicBezTo>
                  <a:cubicBezTo>
                    <a:pt x="170796" y="304228"/>
                    <a:pt x="144732" y="309773"/>
                    <a:pt x="121025" y="319800"/>
                  </a:cubicBezTo>
                  <a:lnTo>
                    <a:pt x="75831" y="350270"/>
                  </a:lnTo>
                  <a:lnTo>
                    <a:pt x="58038" y="338274"/>
                  </a:lnTo>
                  <a:cubicBezTo>
                    <a:pt x="22179" y="302414"/>
                    <a:pt x="0" y="252875"/>
                    <a:pt x="0" y="198156"/>
                  </a:cubicBezTo>
                  <a:cubicBezTo>
                    <a:pt x="0" y="88717"/>
                    <a:pt x="88717" y="0"/>
                    <a:pt x="19815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81">
              <a:extLst>
                <a:ext uri="{FF2B5EF4-FFF2-40B4-BE49-F238E27FC236}">
                  <a16:creationId xmlns:a16="http://schemas.microsoft.com/office/drawing/2014/main" id="{0D89E132-0872-454E-8F0B-0F3E61CB3E7F}"/>
                </a:ext>
              </a:extLst>
            </p:cNvPr>
            <p:cNvSpPr/>
            <p:nvPr/>
          </p:nvSpPr>
          <p:spPr>
            <a:xfrm>
              <a:off x="7617514" y="4824678"/>
              <a:ext cx="396312" cy="350270"/>
            </a:xfrm>
            <a:custGeom>
              <a:avLst/>
              <a:gdLst>
                <a:gd name="connsiteX0" fmla="*/ 75831 w 396312"/>
                <a:gd name="connsiteY0" fmla="*/ 0 h 350270"/>
                <a:gd name="connsiteX1" fmla="*/ 121025 w 396312"/>
                <a:gd name="connsiteY1" fmla="*/ 30470 h 350270"/>
                <a:gd name="connsiteX2" fmla="*/ 198156 w 396312"/>
                <a:gd name="connsiteY2" fmla="*/ 46042 h 350270"/>
                <a:gd name="connsiteX3" fmla="*/ 275287 w 396312"/>
                <a:gd name="connsiteY3" fmla="*/ 30470 h 350270"/>
                <a:gd name="connsiteX4" fmla="*/ 320481 w 396312"/>
                <a:gd name="connsiteY4" fmla="*/ 0 h 350270"/>
                <a:gd name="connsiteX5" fmla="*/ 338274 w 396312"/>
                <a:gd name="connsiteY5" fmla="*/ 11996 h 350270"/>
                <a:gd name="connsiteX6" fmla="*/ 396312 w 396312"/>
                <a:gd name="connsiteY6" fmla="*/ 152114 h 350270"/>
                <a:gd name="connsiteX7" fmla="*/ 198156 w 396312"/>
                <a:gd name="connsiteY7" fmla="*/ 350270 h 350270"/>
                <a:gd name="connsiteX8" fmla="*/ 0 w 396312"/>
                <a:gd name="connsiteY8" fmla="*/ 152114 h 350270"/>
                <a:gd name="connsiteX9" fmla="*/ 58038 w 396312"/>
                <a:gd name="connsiteY9" fmla="*/ 11996 h 350270"/>
                <a:gd name="connsiteX10" fmla="*/ 75831 w 396312"/>
                <a:gd name="connsiteY10" fmla="*/ 0 h 3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312" h="350270">
                  <a:moveTo>
                    <a:pt x="75831" y="0"/>
                  </a:moveTo>
                  <a:lnTo>
                    <a:pt x="121025" y="30470"/>
                  </a:lnTo>
                  <a:cubicBezTo>
                    <a:pt x="144732" y="40497"/>
                    <a:pt x="170796" y="46042"/>
                    <a:pt x="198156" y="46042"/>
                  </a:cubicBezTo>
                  <a:cubicBezTo>
                    <a:pt x="225516" y="46042"/>
                    <a:pt x="251581" y="40497"/>
                    <a:pt x="275287" y="30470"/>
                  </a:cubicBezTo>
                  <a:lnTo>
                    <a:pt x="320481" y="0"/>
                  </a:lnTo>
                  <a:lnTo>
                    <a:pt x="338274" y="11996"/>
                  </a:lnTo>
                  <a:cubicBezTo>
                    <a:pt x="374133" y="47856"/>
                    <a:pt x="396312" y="97395"/>
                    <a:pt x="396312" y="152114"/>
                  </a:cubicBezTo>
                  <a:cubicBezTo>
                    <a:pt x="396312" y="261553"/>
                    <a:pt x="307595" y="350270"/>
                    <a:pt x="198156" y="350270"/>
                  </a:cubicBezTo>
                  <a:cubicBezTo>
                    <a:pt x="88717" y="350270"/>
                    <a:pt x="0" y="261553"/>
                    <a:pt x="0" y="152114"/>
                  </a:cubicBezTo>
                  <a:cubicBezTo>
                    <a:pt x="0" y="97395"/>
                    <a:pt x="22179" y="47856"/>
                    <a:pt x="58038" y="11996"/>
                  </a:cubicBezTo>
                  <a:lnTo>
                    <a:pt x="7583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Graphic 2">
              <a:extLst>
                <a:ext uri="{FF2B5EF4-FFF2-40B4-BE49-F238E27FC236}">
                  <a16:creationId xmlns:a16="http://schemas.microsoft.com/office/drawing/2014/main" id="{BE368049-1779-44F5-9539-70E42AFC94F2}"/>
                </a:ext>
              </a:extLst>
            </p:cNvPr>
            <p:cNvSpPr/>
            <p:nvPr/>
          </p:nvSpPr>
          <p:spPr>
            <a:xfrm>
              <a:off x="8193909" y="4448104"/>
              <a:ext cx="441769" cy="693800"/>
            </a:xfrm>
            <a:custGeom>
              <a:avLst/>
              <a:gdLst>
                <a:gd name="connsiteX0" fmla="*/ 413575 w 441769"/>
                <a:gd name="connsiteY0" fmla="*/ 693801 h 693800"/>
                <a:gd name="connsiteX1" fmla="*/ 28194 w 441769"/>
                <a:gd name="connsiteY1" fmla="*/ 693801 h 693800"/>
                <a:gd name="connsiteX2" fmla="*/ 0 w 441769"/>
                <a:gd name="connsiteY2" fmla="*/ 665607 h 693800"/>
                <a:gd name="connsiteX3" fmla="*/ 0 w 441769"/>
                <a:gd name="connsiteY3" fmla="*/ 28194 h 693800"/>
                <a:gd name="connsiteX4" fmla="*/ 28194 w 441769"/>
                <a:gd name="connsiteY4" fmla="*/ 0 h 693800"/>
                <a:gd name="connsiteX5" fmla="*/ 413575 w 441769"/>
                <a:gd name="connsiteY5" fmla="*/ 0 h 693800"/>
                <a:gd name="connsiteX6" fmla="*/ 441770 w 441769"/>
                <a:gd name="connsiteY6" fmla="*/ 28194 h 693800"/>
                <a:gd name="connsiteX7" fmla="*/ 441770 w 441769"/>
                <a:gd name="connsiteY7" fmla="*/ 665607 h 693800"/>
                <a:gd name="connsiteX8" fmla="*/ 413575 w 441769"/>
                <a:gd name="connsiteY8" fmla="*/ 693801 h 6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769" h="693800">
                  <a:moveTo>
                    <a:pt x="413575" y="693801"/>
                  </a:moveTo>
                  <a:lnTo>
                    <a:pt x="28194" y="693801"/>
                  </a:lnTo>
                  <a:cubicBezTo>
                    <a:pt x="12668" y="693801"/>
                    <a:pt x="0" y="681228"/>
                    <a:pt x="0" y="665607"/>
                  </a:cubicBezTo>
                  <a:lnTo>
                    <a:pt x="0" y="28194"/>
                  </a:lnTo>
                  <a:cubicBezTo>
                    <a:pt x="0" y="12668"/>
                    <a:pt x="12573" y="0"/>
                    <a:pt x="28194" y="0"/>
                  </a:cubicBezTo>
                  <a:lnTo>
                    <a:pt x="413575" y="0"/>
                  </a:lnTo>
                  <a:cubicBezTo>
                    <a:pt x="429101" y="0"/>
                    <a:pt x="441770" y="12573"/>
                    <a:pt x="441770" y="28194"/>
                  </a:cubicBezTo>
                  <a:lnTo>
                    <a:pt x="441770" y="665607"/>
                  </a:lnTo>
                  <a:cubicBezTo>
                    <a:pt x="441770" y="681133"/>
                    <a:pt x="429101" y="693801"/>
                    <a:pt x="413575" y="693801"/>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46" name="Graphic 2">
              <a:extLst>
                <a:ext uri="{FF2B5EF4-FFF2-40B4-BE49-F238E27FC236}">
                  <a16:creationId xmlns:a16="http://schemas.microsoft.com/office/drawing/2014/main" id="{5B789351-F930-4CC9-BFA5-38B84B374DAE}"/>
                </a:ext>
              </a:extLst>
            </p:cNvPr>
            <p:cNvSpPr/>
            <p:nvPr/>
          </p:nvSpPr>
          <p:spPr>
            <a:xfrm>
              <a:off x="8193909" y="4425711"/>
              <a:ext cx="441769" cy="693800"/>
            </a:xfrm>
            <a:custGeom>
              <a:avLst/>
              <a:gdLst>
                <a:gd name="connsiteX0" fmla="*/ 413575 w 441769"/>
                <a:gd name="connsiteY0" fmla="*/ 693801 h 693800"/>
                <a:gd name="connsiteX1" fmla="*/ 28194 w 441769"/>
                <a:gd name="connsiteY1" fmla="*/ 693801 h 693800"/>
                <a:gd name="connsiteX2" fmla="*/ 0 w 441769"/>
                <a:gd name="connsiteY2" fmla="*/ 665607 h 693800"/>
                <a:gd name="connsiteX3" fmla="*/ 0 w 441769"/>
                <a:gd name="connsiteY3" fmla="*/ 28194 h 693800"/>
                <a:gd name="connsiteX4" fmla="*/ 28194 w 441769"/>
                <a:gd name="connsiteY4" fmla="*/ 0 h 693800"/>
                <a:gd name="connsiteX5" fmla="*/ 413575 w 441769"/>
                <a:gd name="connsiteY5" fmla="*/ 0 h 693800"/>
                <a:gd name="connsiteX6" fmla="*/ 441770 w 441769"/>
                <a:gd name="connsiteY6" fmla="*/ 28194 h 693800"/>
                <a:gd name="connsiteX7" fmla="*/ 441770 w 441769"/>
                <a:gd name="connsiteY7" fmla="*/ 665607 h 693800"/>
                <a:gd name="connsiteX8" fmla="*/ 413575 w 441769"/>
                <a:gd name="connsiteY8" fmla="*/ 693801 h 6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769" h="693800">
                  <a:moveTo>
                    <a:pt x="413575" y="693801"/>
                  </a:moveTo>
                  <a:lnTo>
                    <a:pt x="28194" y="693801"/>
                  </a:lnTo>
                  <a:cubicBezTo>
                    <a:pt x="12668" y="693801"/>
                    <a:pt x="0" y="681228"/>
                    <a:pt x="0" y="665607"/>
                  </a:cubicBezTo>
                  <a:lnTo>
                    <a:pt x="0" y="28194"/>
                  </a:lnTo>
                  <a:cubicBezTo>
                    <a:pt x="0" y="12668"/>
                    <a:pt x="12573" y="0"/>
                    <a:pt x="28194" y="0"/>
                  </a:cubicBezTo>
                  <a:lnTo>
                    <a:pt x="413575" y="0"/>
                  </a:lnTo>
                  <a:cubicBezTo>
                    <a:pt x="429101" y="0"/>
                    <a:pt x="441770" y="12573"/>
                    <a:pt x="441770" y="28194"/>
                  </a:cubicBezTo>
                  <a:lnTo>
                    <a:pt x="441770" y="665607"/>
                  </a:lnTo>
                  <a:cubicBezTo>
                    <a:pt x="441770" y="681228"/>
                    <a:pt x="429101" y="693801"/>
                    <a:pt x="413575" y="693801"/>
                  </a:cubicBezTo>
                  <a:close/>
                </a:path>
              </a:pathLst>
            </a:custGeom>
            <a:solidFill>
              <a:srgbClr val="DAA128"/>
            </a:solidFill>
            <a:ln w="9525" cap="flat">
              <a:noFill/>
              <a:prstDash val="solid"/>
              <a:miter/>
            </a:ln>
          </p:spPr>
          <p:txBody>
            <a:bodyPr rtlCol="0" anchor="ctr"/>
            <a:lstStyle/>
            <a:p>
              <a:endParaRPr lang="en-US"/>
            </a:p>
          </p:txBody>
        </p:sp>
        <p:grpSp>
          <p:nvGrpSpPr>
            <p:cNvPr id="47" name="Graphic 2">
              <a:extLst>
                <a:ext uri="{FF2B5EF4-FFF2-40B4-BE49-F238E27FC236}">
                  <a16:creationId xmlns:a16="http://schemas.microsoft.com/office/drawing/2014/main" id="{63F1B714-56B7-4205-8F85-305158B36913}"/>
                </a:ext>
              </a:extLst>
            </p:cNvPr>
            <p:cNvGrpSpPr/>
            <p:nvPr/>
          </p:nvGrpSpPr>
          <p:grpSpPr>
            <a:xfrm>
              <a:off x="8224103" y="4462192"/>
              <a:ext cx="381286" cy="620934"/>
              <a:chOff x="8224103" y="4462192"/>
              <a:chExt cx="381286" cy="620934"/>
            </a:xfrm>
            <a:solidFill>
              <a:srgbClr val="CB6628"/>
            </a:solidFill>
          </p:grpSpPr>
          <p:sp>
            <p:nvSpPr>
              <p:cNvPr id="52" name="Freeform: Shape 73">
                <a:extLst>
                  <a:ext uri="{FF2B5EF4-FFF2-40B4-BE49-F238E27FC236}">
                    <a16:creationId xmlns:a16="http://schemas.microsoft.com/office/drawing/2014/main" id="{606D430D-8C1F-4FA9-ABE2-F1C1B9DFE2BC}"/>
                  </a:ext>
                </a:extLst>
              </p:cNvPr>
              <p:cNvSpPr/>
              <p:nvPr/>
            </p:nvSpPr>
            <p:spPr>
              <a:xfrm>
                <a:off x="8224103" y="4462287"/>
                <a:ext cx="117633" cy="342709"/>
              </a:xfrm>
              <a:custGeom>
                <a:avLst/>
                <a:gdLst>
                  <a:gd name="connsiteX0" fmla="*/ 29337 w 117633"/>
                  <a:gd name="connsiteY0" fmla="*/ 342710 h 342709"/>
                  <a:gd name="connsiteX1" fmla="*/ 88297 w 117633"/>
                  <a:gd name="connsiteY1" fmla="*/ 342710 h 342709"/>
                  <a:gd name="connsiteX2" fmla="*/ 117634 w 117633"/>
                  <a:gd name="connsiteY2" fmla="*/ 313372 h 342709"/>
                  <a:gd name="connsiteX3" fmla="*/ 117634 w 117633"/>
                  <a:gd name="connsiteY3" fmla="*/ 29337 h 342709"/>
                  <a:gd name="connsiteX4" fmla="*/ 88297 w 117633"/>
                  <a:gd name="connsiteY4" fmla="*/ 0 h 342709"/>
                  <a:gd name="connsiteX5" fmla="*/ 29337 w 117633"/>
                  <a:gd name="connsiteY5" fmla="*/ 0 h 342709"/>
                  <a:gd name="connsiteX6" fmla="*/ 0 w 117633"/>
                  <a:gd name="connsiteY6" fmla="*/ 29337 h 342709"/>
                  <a:gd name="connsiteX7" fmla="*/ 0 w 117633"/>
                  <a:gd name="connsiteY7" fmla="*/ 313372 h 342709"/>
                  <a:gd name="connsiteX8" fmla="*/ 29337 w 117633"/>
                  <a:gd name="connsiteY8" fmla="*/ 342710 h 3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42709">
                    <a:moveTo>
                      <a:pt x="29337" y="342710"/>
                    </a:moveTo>
                    <a:lnTo>
                      <a:pt x="88297" y="342710"/>
                    </a:lnTo>
                    <a:cubicBezTo>
                      <a:pt x="104489" y="342710"/>
                      <a:pt x="117634" y="329565"/>
                      <a:pt x="117634" y="313372"/>
                    </a:cubicBezTo>
                    <a:lnTo>
                      <a:pt x="117634" y="29337"/>
                    </a:lnTo>
                    <a:cubicBezTo>
                      <a:pt x="117634" y="13145"/>
                      <a:pt x="104489" y="0"/>
                      <a:pt x="88297" y="0"/>
                    </a:cubicBezTo>
                    <a:lnTo>
                      <a:pt x="29337" y="0"/>
                    </a:lnTo>
                    <a:cubicBezTo>
                      <a:pt x="13145" y="0"/>
                      <a:pt x="0" y="13145"/>
                      <a:pt x="0" y="29337"/>
                    </a:cubicBezTo>
                    <a:lnTo>
                      <a:pt x="0" y="313372"/>
                    </a:lnTo>
                    <a:cubicBezTo>
                      <a:pt x="0" y="329565"/>
                      <a:pt x="13145" y="342710"/>
                      <a:pt x="29337" y="342710"/>
                    </a:cubicBezTo>
                    <a:close/>
                  </a:path>
                </a:pathLst>
              </a:custGeom>
              <a:solidFill>
                <a:srgbClr val="CB6628"/>
              </a:solidFill>
              <a:ln w="9525" cap="flat">
                <a:noFill/>
                <a:prstDash val="solid"/>
                <a:miter/>
              </a:ln>
            </p:spPr>
            <p:txBody>
              <a:bodyPr rtlCol="0" anchor="ctr"/>
              <a:lstStyle/>
              <a:p>
                <a:endParaRPr lang="en-US"/>
              </a:p>
            </p:txBody>
          </p:sp>
          <p:sp>
            <p:nvSpPr>
              <p:cNvPr id="53" name="Freeform: Shape 74">
                <a:extLst>
                  <a:ext uri="{FF2B5EF4-FFF2-40B4-BE49-F238E27FC236}">
                    <a16:creationId xmlns:a16="http://schemas.microsoft.com/office/drawing/2014/main" id="{1884ADFA-41A0-4D76-8B1B-37DFC3C54250}"/>
                  </a:ext>
                </a:extLst>
              </p:cNvPr>
              <p:cNvSpPr/>
              <p:nvPr/>
            </p:nvSpPr>
            <p:spPr>
              <a:xfrm>
                <a:off x="8487089" y="4462192"/>
                <a:ext cx="117633" cy="362426"/>
              </a:xfrm>
              <a:custGeom>
                <a:avLst/>
                <a:gdLst>
                  <a:gd name="connsiteX0" fmla="*/ 29337 w 117633"/>
                  <a:gd name="connsiteY0" fmla="*/ 362426 h 362426"/>
                  <a:gd name="connsiteX1" fmla="*/ 88297 w 117633"/>
                  <a:gd name="connsiteY1" fmla="*/ 362426 h 362426"/>
                  <a:gd name="connsiteX2" fmla="*/ 117634 w 117633"/>
                  <a:gd name="connsiteY2" fmla="*/ 333089 h 362426"/>
                  <a:gd name="connsiteX3" fmla="*/ 117634 w 117633"/>
                  <a:gd name="connsiteY3" fmla="*/ 29337 h 362426"/>
                  <a:gd name="connsiteX4" fmla="*/ 88297 w 117633"/>
                  <a:gd name="connsiteY4" fmla="*/ 0 h 362426"/>
                  <a:gd name="connsiteX5" fmla="*/ 29337 w 117633"/>
                  <a:gd name="connsiteY5" fmla="*/ 0 h 362426"/>
                  <a:gd name="connsiteX6" fmla="*/ 0 w 117633"/>
                  <a:gd name="connsiteY6" fmla="*/ 29337 h 362426"/>
                  <a:gd name="connsiteX7" fmla="*/ 0 w 117633"/>
                  <a:gd name="connsiteY7" fmla="*/ 333089 h 362426"/>
                  <a:gd name="connsiteX8" fmla="*/ 29337 w 117633"/>
                  <a:gd name="connsiteY8" fmla="*/ 362426 h 36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62426">
                    <a:moveTo>
                      <a:pt x="29337" y="362426"/>
                    </a:moveTo>
                    <a:lnTo>
                      <a:pt x="88297" y="362426"/>
                    </a:lnTo>
                    <a:cubicBezTo>
                      <a:pt x="104489" y="362426"/>
                      <a:pt x="117634" y="349282"/>
                      <a:pt x="117634" y="333089"/>
                    </a:cubicBezTo>
                    <a:lnTo>
                      <a:pt x="117634" y="29337"/>
                    </a:lnTo>
                    <a:cubicBezTo>
                      <a:pt x="117634" y="13145"/>
                      <a:pt x="104489" y="0"/>
                      <a:pt x="88297" y="0"/>
                    </a:cubicBezTo>
                    <a:lnTo>
                      <a:pt x="29337" y="0"/>
                    </a:lnTo>
                    <a:cubicBezTo>
                      <a:pt x="13145" y="0"/>
                      <a:pt x="0" y="13145"/>
                      <a:pt x="0" y="29337"/>
                    </a:cubicBezTo>
                    <a:lnTo>
                      <a:pt x="0" y="333089"/>
                    </a:lnTo>
                    <a:cubicBezTo>
                      <a:pt x="0" y="349282"/>
                      <a:pt x="13145" y="362426"/>
                      <a:pt x="29337" y="362426"/>
                    </a:cubicBezTo>
                    <a:close/>
                  </a:path>
                </a:pathLst>
              </a:custGeom>
              <a:solidFill>
                <a:srgbClr val="CB6628"/>
              </a:solidFill>
              <a:ln w="9525" cap="flat">
                <a:noFill/>
                <a:prstDash val="solid"/>
                <a:miter/>
              </a:ln>
            </p:spPr>
            <p:txBody>
              <a:bodyPr rtlCol="0" anchor="ctr"/>
              <a:lstStyle/>
              <a:p>
                <a:endParaRPr lang="en-US"/>
              </a:p>
            </p:txBody>
          </p:sp>
          <p:sp>
            <p:nvSpPr>
              <p:cNvPr id="54" name="Freeform: Shape 75">
                <a:extLst>
                  <a:ext uri="{FF2B5EF4-FFF2-40B4-BE49-F238E27FC236}">
                    <a16:creationId xmlns:a16="http://schemas.microsoft.com/office/drawing/2014/main" id="{80D1D768-14D7-4529-BE34-EF858DC5116F}"/>
                  </a:ext>
                </a:extLst>
              </p:cNvPr>
              <p:cNvSpPr/>
              <p:nvPr/>
            </p:nvSpPr>
            <p:spPr>
              <a:xfrm>
                <a:off x="8356406" y="4462192"/>
                <a:ext cx="117633" cy="230981"/>
              </a:xfrm>
              <a:custGeom>
                <a:avLst/>
                <a:gdLst>
                  <a:gd name="connsiteX0" fmla="*/ 29337 w 117633"/>
                  <a:gd name="connsiteY0" fmla="*/ 230981 h 230981"/>
                  <a:gd name="connsiteX1" fmla="*/ 88297 w 117633"/>
                  <a:gd name="connsiteY1" fmla="*/ 230981 h 230981"/>
                  <a:gd name="connsiteX2" fmla="*/ 117634 w 117633"/>
                  <a:gd name="connsiteY2" fmla="*/ 201644 h 230981"/>
                  <a:gd name="connsiteX3" fmla="*/ 117634 w 117633"/>
                  <a:gd name="connsiteY3" fmla="*/ 29337 h 230981"/>
                  <a:gd name="connsiteX4" fmla="*/ 88297 w 117633"/>
                  <a:gd name="connsiteY4" fmla="*/ 0 h 230981"/>
                  <a:gd name="connsiteX5" fmla="*/ 29337 w 117633"/>
                  <a:gd name="connsiteY5" fmla="*/ 0 h 230981"/>
                  <a:gd name="connsiteX6" fmla="*/ 0 w 117633"/>
                  <a:gd name="connsiteY6" fmla="*/ 29337 h 230981"/>
                  <a:gd name="connsiteX7" fmla="*/ 0 w 117633"/>
                  <a:gd name="connsiteY7" fmla="*/ 201644 h 230981"/>
                  <a:gd name="connsiteX8" fmla="*/ 29337 w 117633"/>
                  <a:gd name="connsiteY8" fmla="*/ 230981 h 23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230981">
                    <a:moveTo>
                      <a:pt x="29337" y="230981"/>
                    </a:moveTo>
                    <a:lnTo>
                      <a:pt x="88297" y="230981"/>
                    </a:lnTo>
                    <a:cubicBezTo>
                      <a:pt x="104489" y="230981"/>
                      <a:pt x="117634" y="217837"/>
                      <a:pt x="117634" y="201644"/>
                    </a:cubicBezTo>
                    <a:lnTo>
                      <a:pt x="117634" y="29337"/>
                    </a:lnTo>
                    <a:cubicBezTo>
                      <a:pt x="117634" y="13145"/>
                      <a:pt x="104489" y="0"/>
                      <a:pt x="88297" y="0"/>
                    </a:cubicBezTo>
                    <a:lnTo>
                      <a:pt x="29337" y="0"/>
                    </a:lnTo>
                    <a:cubicBezTo>
                      <a:pt x="13145" y="0"/>
                      <a:pt x="0" y="13145"/>
                      <a:pt x="0" y="29337"/>
                    </a:cubicBezTo>
                    <a:lnTo>
                      <a:pt x="0" y="201644"/>
                    </a:lnTo>
                    <a:cubicBezTo>
                      <a:pt x="0" y="217837"/>
                      <a:pt x="13145" y="230981"/>
                      <a:pt x="29337" y="230981"/>
                    </a:cubicBezTo>
                    <a:close/>
                  </a:path>
                </a:pathLst>
              </a:custGeom>
              <a:solidFill>
                <a:srgbClr val="CB6628"/>
              </a:solidFill>
              <a:ln w="9525" cap="flat">
                <a:noFill/>
                <a:prstDash val="solid"/>
                <a:miter/>
              </a:ln>
            </p:spPr>
            <p:txBody>
              <a:bodyPr rtlCol="0" anchor="ctr"/>
              <a:lstStyle/>
              <a:p>
                <a:endParaRPr lang="en-US"/>
              </a:p>
            </p:txBody>
          </p:sp>
          <p:sp>
            <p:nvSpPr>
              <p:cNvPr id="55" name="Freeform: Shape 76">
                <a:extLst>
                  <a:ext uri="{FF2B5EF4-FFF2-40B4-BE49-F238E27FC236}">
                    <a16:creationId xmlns:a16="http://schemas.microsoft.com/office/drawing/2014/main" id="{0C8E0E9B-EBA0-4AE7-9A3A-5CEA147386F6}"/>
                  </a:ext>
                </a:extLst>
              </p:cNvPr>
              <p:cNvSpPr/>
              <p:nvPr/>
            </p:nvSpPr>
            <p:spPr>
              <a:xfrm>
                <a:off x="8224770" y="4836048"/>
                <a:ext cx="117634" cy="247078"/>
              </a:xfrm>
              <a:custGeom>
                <a:avLst/>
                <a:gdLst>
                  <a:gd name="connsiteX0" fmla="*/ 88297 w 117634"/>
                  <a:gd name="connsiteY0" fmla="*/ 0 h 247078"/>
                  <a:gd name="connsiteX1" fmla="*/ 29337 w 117634"/>
                  <a:gd name="connsiteY1" fmla="*/ 0 h 247078"/>
                  <a:gd name="connsiteX2" fmla="*/ 0 w 117634"/>
                  <a:gd name="connsiteY2" fmla="*/ 29337 h 247078"/>
                  <a:gd name="connsiteX3" fmla="*/ 0 w 117634"/>
                  <a:gd name="connsiteY3" fmla="*/ 217742 h 247078"/>
                  <a:gd name="connsiteX4" fmla="*/ 29337 w 117634"/>
                  <a:gd name="connsiteY4" fmla="*/ 247079 h 247078"/>
                  <a:gd name="connsiteX5" fmla="*/ 88297 w 117634"/>
                  <a:gd name="connsiteY5" fmla="*/ 247079 h 247078"/>
                  <a:gd name="connsiteX6" fmla="*/ 117634 w 117634"/>
                  <a:gd name="connsiteY6" fmla="*/ 217742 h 247078"/>
                  <a:gd name="connsiteX7" fmla="*/ 117634 w 117634"/>
                  <a:gd name="connsiteY7" fmla="*/ 29337 h 247078"/>
                  <a:gd name="connsiteX8" fmla="*/ 88297 w 117634"/>
                  <a:gd name="connsiteY8" fmla="*/ 0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4" h="247078">
                    <a:moveTo>
                      <a:pt x="88297" y="0"/>
                    </a:moveTo>
                    <a:lnTo>
                      <a:pt x="29337" y="0"/>
                    </a:lnTo>
                    <a:cubicBezTo>
                      <a:pt x="13145" y="0"/>
                      <a:pt x="0" y="13145"/>
                      <a:pt x="0" y="29337"/>
                    </a:cubicBezTo>
                    <a:lnTo>
                      <a:pt x="0" y="217742"/>
                    </a:lnTo>
                    <a:cubicBezTo>
                      <a:pt x="0" y="233934"/>
                      <a:pt x="13145" y="247079"/>
                      <a:pt x="29337" y="247079"/>
                    </a:cubicBezTo>
                    <a:lnTo>
                      <a:pt x="88297" y="247079"/>
                    </a:lnTo>
                    <a:cubicBezTo>
                      <a:pt x="104489" y="247079"/>
                      <a:pt x="117634" y="233934"/>
                      <a:pt x="117634" y="217742"/>
                    </a:cubicBezTo>
                    <a:lnTo>
                      <a:pt x="117634" y="29337"/>
                    </a:lnTo>
                    <a:cubicBezTo>
                      <a:pt x="117729" y="13145"/>
                      <a:pt x="104585" y="0"/>
                      <a:pt x="88297" y="0"/>
                    </a:cubicBezTo>
                    <a:close/>
                  </a:path>
                </a:pathLst>
              </a:custGeom>
              <a:solidFill>
                <a:srgbClr val="CB6628"/>
              </a:solidFill>
              <a:ln w="9525" cap="flat">
                <a:noFill/>
                <a:prstDash val="solid"/>
                <a:miter/>
              </a:ln>
            </p:spPr>
            <p:txBody>
              <a:bodyPr rtlCol="0" anchor="ctr"/>
              <a:lstStyle/>
              <a:p>
                <a:endParaRPr lang="en-US"/>
              </a:p>
            </p:txBody>
          </p:sp>
          <p:sp>
            <p:nvSpPr>
              <p:cNvPr id="56" name="Freeform: Shape 77">
                <a:extLst>
                  <a:ext uri="{FF2B5EF4-FFF2-40B4-BE49-F238E27FC236}">
                    <a16:creationId xmlns:a16="http://schemas.microsoft.com/office/drawing/2014/main" id="{6FEBA2AA-6071-4D3D-9ADA-547A59DF8642}"/>
                  </a:ext>
                </a:extLst>
              </p:cNvPr>
              <p:cNvSpPr/>
              <p:nvPr/>
            </p:nvSpPr>
            <p:spPr>
              <a:xfrm>
                <a:off x="8487755" y="4836048"/>
                <a:ext cx="117634" cy="247078"/>
              </a:xfrm>
              <a:custGeom>
                <a:avLst/>
                <a:gdLst>
                  <a:gd name="connsiteX0" fmla="*/ 88297 w 117634"/>
                  <a:gd name="connsiteY0" fmla="*/ 0 h 247078"/>
                  <a:gd name="connsiteX1" fmla="*/ 29337 w 117634"/>
                  <a:gd name="connsiteY1" fmla="*/ 0 h 247078"/>
                  <a:gd name="connsiteX2" fmla="*/ 0 w 117634"/>
                  <a:gd name="connsiteY2" fmla="*/ 29337 h 247078"/>
                  <a:gd name="connsiteX3" fmla="*/ 0 w 117634"/>
                  <a:gd name="connsiteY3" fmla="*/ 217742 h 247078"/>
                  <a:gd name="connsiteX4" fmla="*/ 29337 w 117634"/>
                  <a:gd name="connsiteY4" fmla="*/ 247079 h 247078"/>
                  <a:gd name="connsiteX5" fmla="*/ 88297 w 117634"/>
                  <a:gd name="connsiteY5" fmla="*/ 247079 h 247078"/>
                  <a:gd name="connsiteX6" fmla="*/ 117634 w 117634"/>
                  <a:gd name="connsiteY6" fmla="*/ 217742 h 247078"/>
                  <a:gd name="connsiteX7" fmla="*/ 117634 w 117634"/>
                  <a:gd name="connsiteY7" fmla="*/ 29337 h 247078"/>
                  <a:gd name="connsiteX8" fmla="*/ 88297 w 117634"/>
                  <a:gd name="connsiteY8" fmla="*/ 0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4" h="247078">
                    <a:moveTo>
                      <a:pt x="88297" y="0"/>
                    </a:moveTo>
                    <a:lnTo>
                      <a:pt x="29337" y="0"/>
                    </a:lnTo>
                    <a:cubicBezTo>
                      <a:pt x="13145" y="0"/>
                      <a:pt x="0" y="13145"/>
                      <a:pt x="0" y="29337"/>
                    </a:cubicBezTo>
                    <a:lnTo>
                      <a:pt x="0" y="217742"/>
                    </a:lnTo>
                    <a:cubicBezTo>
                      <a:pt x="0" y="233934"/>
                      <a:pt x="13145" y="247079"/>
                      <a:pt x="29337" y="247079"/>
                    </a:cubicBezTo>
                    <a:lnTo>
                      <a:pt x="88297" y="247079"/>
                    </a:lnTo>
                    <a:cubicBezTo>
                      <a:pt x="104489" y="247079"/>
                      <a:pt x="117634" y="233934"/>
                      <a:pt x="117634" y="217742"/>
                    </a:cubicBezTo>
                    <a:lnTo>
                      <a:pt x="117634" y="29337"/>
                    </a:lnTo>
                    <a:cubicBezTo>
                      <a:pt x="117729" y="13145"/>
                      <a:pt x="104584" y="0"/>
                      <a:pt x="88297" y="0"/>
                    </a:cubicBezTo>
                    <a:close/>
                  </a:path>
                </a:pathLst>
              </a:custGeom>
              <a:solidFill>
                <a:srgbClr val="CB6628"/>
              </a:solidFill>
              <a:ln w="9525" cap="flat">
                <a:noFill/>
                <a:prstDash val="solid"/>
                <a:miter/>
              </a:ln>
            </p:spPr>
            <p:txBody>
              <a:bodyPr rtlCol="0" anchor="ctr"/>
              <a:lstStyle/>
              <a:p>
                <a:endParaRPr lang="en-US"/>
              </a:p>
            </p:txBody>
          </p:sp>
          <p:sp>
            <p:nvSpPr>
              <p:cNvPr id="57" name="Freeform: Shape 78">
                <a:extLst>
                  <a:ext uri="{FF2B5EF4-FFF2-40B4-BE49-F238E27FC236}">
                    <a16:creationId xmlns:a16="http://schemas.microsoft.com/office/drawing/2014/main" id="{E92DC6A1-EA16-4E49-B73F-B756B768F6D8}"/>
                  </a:ext>
                </a:extLst>
              </p:cNvPr>
              <p:cNvSpPr/>
              <p:nvPr/>
            </p:nvSpPr>
            <p:spPr>
              <a:xfrm>
                <a:off x="8357072" y="4710413"/>
                <a:ext cx="117633" cy="372713"/>
              </a:xfrm>
              <a:custGeom>
                <a:avLst/>
                <a:gdLst>
                  <a:gd name="connsiteX0" fmla="*/ 88297 w 117633"/>
                  <a:gd name="connsiteY0" fmla="*/ 0 h 372713"/>
                  <a:gd name="connsiteX1" fmla="*/ 29337 w 117633"/>
                  <a:gd name="connsiteY1" fmla="*/ 0 h 372713"/>
                  <a:gd name="connsiteX2" fmla="*/ 0 w 117633"/>
                  <a:gd name="connsiteY2" fmla="*/ 29337 h 372713"/>
                  <a:gd name="connsiteX3" fmla="*/ 0 w 117633"/>
                  <a:gd name="connsiteY3" fmla="*/ 343376 h 372713"/>
                  <a:gd name="connsiteX4" fmla="*/ 29337 w 117633"/>
                  <a:gd name="connsiteY4" fmla="*/ 372713 h 372713"/>
                  <a:gd name="connsiteX5" fmla="*/ 88297 w 117633"/>
                  <a:gd name="connsiteY5" fmla="*/ 372713 h 372713"/>
                  <a:gd name="connsiteX6" fmla="*/ 117634 w 117633"/>
                  <a:gd name="connsiteY6" fmla="*/ 343376 h 372713"/>
                  <a:gd name="connsiteX7" fmla="*/ 117634 w 117633"/>
                  <a:gd name="connsiteY7" fmla="*/ 29337 h 372713"/>
                  <a:gd name="connsiteX8" fmla="*/ 88297 w 117633"/>
                  <a:gd name="connsiteY8" fmla="*/ 0 h 37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33" h="372713">
                    <a:moveTo>
                      <a:pt x="88297" y="0"/>
                    </a:moveTo>
                    <a:lnTo>
                      <a:pt x="29337" y="0"/>
                    </a:lnTo>
                    <a:cubicBezTo>
                      <a:pt x="13145" y="0"/>
                      <a:pt x="0" y="13145"/>
                      <a:pt x="0" y="29337"/>
                    </a:cubicBezTo>
                    <a:lnTo>
                      <a:pt x="0" y="343376"/>
                    </a:lnTo>
                    <a:cubicBezTo>
                      <a:pt x="0" y="359569"/>
                      <a:pt x="13145" y="372713"/>
                      <a:pt x="29337" y="372713"/>
                    </a:cubicBezTo>
                    <a:lnTo>
                      <a:pt x="88297" y="372713"/>
                    </a:lnTo>
                    <a:cubicBezTo>
                      <a:pt x="104489" y="372713"/>
                      <a:pt x="117634" y="359569"/>
                      <a:pt x="117634" y="343376"/>
                    </a:cubicBezTo>
                    <a:lnTo>
                      <a:pt x="117634" y="29337"/>
                    </a:lnTo>
                    <a:cubicBezTo>
                      <a:pt x="117634" y="13145"/>
                      <a:pt x="104489" y="0"/>
                      <a:pt x="88297" y="0"/>
                    </a:cubicBezTo>
                    <a:close/>
                  </a:path>
                </a:pathLst>
              </a:custGeom>
              <a:solidFill>
                <a:srgbClr val="CB6628"/>
              </a:solidFill>
              <a:ln w="9525" cap="flat">
                <a:noFill/>
                <a:prstDash val="solid"/>
                <a:miter/>
              </a:ln>
            </p:spPr>
            <p:txBody>
              <a:bodyPr rtlCol="0" anchor="ctr"/>
              <a:lstStyle/>
              <a:p>
                <a:endParaRPr lang="en-US"/>
              </a:p>
            </p:txBody>
          </p:sp>
        </p:grpSp>
        <p:sp>
          <p:nvSpPr>
            <p:cNvPr id="48" name="Freeform: Shape 87">
              <a:extLst>
                <a:ext uri="{FF2B5EF4-FFF2-40B4-BE49-F238E27FC236}">
                  <a16:creationId xmlns:a16="http://schemas.microsoft.com/office/drawing/2014/main" id="{E8C95755-1297-47DA-8610-E9277BF9D0BF}"/>
                </a:ext>
              </a:extLst>
            </p:cNvPr>
            <p:cNvSpPr/>
            <p:nvPr/>
          </p:nvSpPr>
          <p:spPr>
            <a:xfrm rot="16200000">
              <a:off x="7322311" y="3097929"/>
              <a:ext cx="974134" cy="204137"/>
            </a:xfrm>
            <a:custGeom>
              <a:avLst/>
              <a:gdLst/>
              <a:ahLst/>
              <a:cxnLst/>
              <a:rect l="l" t="t" r="r" b="b"/>
              <a:pathLst>
                <a:path w="1834455" h="384423">
                  <a:moveTo>
                    <a:pt x="1168821" y="203373"/>
                  </a:moveTo>
                  <a:cubicBezTo>
                    <a:pt x="1137716" y="207029"/>
                    <a:pt x="1122164" y="217480"/>
                    <a:pt x="1122164" y="234725"/>
                  </a:cubicBezTo>
                  <a:cubicBezTo>
                    <a:pt x="1122164" y="245227"/>
                    <a:pt x="1127969" y="250478"/>
                    <a:pt x="1139580" y="250478"/>
                  </a:cubicBezTo>
                  <a:cubicBezTo>
                    <a:pt x="1147842" y="250478"/>
                    <a:pt x="1154781" y="248097"/>
                    <a:pt x="1160397" y="243336"/>
                  </a:cubicBezTo>
                  <a:cubicBezTo>
                    <a:pt x="1166013" y="238574"/>
                    <a:pt x="1168821" y="227355"/>
                    <a:pt x="1168821" y="209677"/>
                  </a:cubicBezTo>
                  <a:close/>
                  <a:moveTo>
                    <a:pt x="826963" y="186854"/>
                  </a:moveTo>
                  <a:lnTo>
                    <a:pt x="826963" y="232172"/>
                  </a:lnTo>
                  <a:lnTo>
                    <a:pt x="866909" y="232172"/>
                  </a:lnTo>
                  <a:cubicBezTo>
                    <a:pt x="876690" y="232172"/>
                    <a:pt x="883751" y="229879"/>
                    <a:pt x="888093" y="225293"/>
                  </a:cubicBezTo>
                  <a:cubicBezTo>
                    <a:pt x="892434" y="220707"/>
                    <a:pt x="894605" y="215592"/>
                    <a:pt x="894605" y="209949"/>
                  </a:cubicBezTo>
                  <a:cubicBezTo>
                    <a:pt x="894605" y="204298"/>
                    <a:pt x="892477" y="199036"/>
                    <a:pt x="888220" y="194163"/>
                  </a:cubicBezTo>
                  <a:cubicBezTo>
                    <a:pt x="883963" y="189290"/>
                    <a:pt x="875838" y="186854"/>
                    <a:pt x="863843" y="186854"/>
                  </a:cubicBezTo>
                  <a:close/>
                  <a:moveTo>
                    <a:pt x="362843" y="76125"/>
                  </a:moveTo>
                  <a:lnTo>
                    <a:pt x="464191" y="76125"/>
                  </a:lnTo>
                  <a:lnTo>
                    <a:pt x="497771" y="194834"/>
                  </a:lnTo>
                  <a:lnTo>
                    <a:pt x="532890" y="76125"/>
                  </a:lnTo>
                  <a:lnTo>
                    <a:pt x="604614" y="76125"/>
                  </a:lnTo>
                  <a:lnTo>
                    <a:pt x="515456" y="326209"/>
                  </a:lnTo>
                  <a:cubicBezTo>
                    <a:pt x="509524" y="343192"/>
                    <a:pt x="499896" y="357140"/>
                    <a:pt x="486571" y="368053"/>
                  </a:cubicBezTo>
                  <a:cubicBezTo>
                    <a:pt x="473246" y="378966"/>
                    <a:pt x="452934" y="384423"/>
                    <a:pt x="425633" y="384423"/>
                  </a:cubicBezTo>
                  <a:cubicBezTo>
                    <a:pt x="419166" y="384423"/>
                    <a:pt x="403073" y="383672"/>
                    <a:pt x="377353" y="382170"/>
                  </a:cubicBezTo>
                  <a:lnTo>
                    <a:pt x="377353" y="311423"/>
                  </a:lnTo>
                  <a:cubicBezTo>
                    <a:pt x="391850" y="313209"/>
                    <a:pt x="403834" y="314102"/>
                    <a:pt x="413306" y="314102"/>
                  </a:cubicBezTo>
                  <a:cubicBezTo>
                    <a:pt x="435404" y="314102"/>
                    <a:pt x="446454" y="310083"/>
                    <a:pt x="446454" y="302047"/>
                  </a:cubicBezTo>
                  <a:cubicBezTo>
                    <a:pt x="446454" y="299033"/>
                    <a:pt x="445306" y="294556"/>
                    <a:pt x="443011" y="288617"/>
                  </a:cubicBezTo>
                  <a:close/>
                  <a:moveTo>
                    <a:pt x="826963" y="73000"/>
                  </a:moveTo>
                  <a:lnTo>
                    <a:pt x="826963" y="114523"/>
                  </a:lnTo>
                  <a:lnTo>
                    <a:pt x="864788" y="114523"/>
                  </a:lnTo>
                  <a:cubicBezTo>
                    <a:pt x="874032" y="114523"/>
                    <a:pt x="880457" y="112298"/>
                    <a:pt x="884062" y="107847"/>
                  </a:cubicBezTo>
                  <a:cubicBezTo>
                    <a:pt x="887668" y="103396"/>
                    <a:pt x="889471" y="98628"/>
                    <a:pt x="889471" y="93542"/>
                  </a:cubicBezTo>
                  <a:cubicBezTo>
                    <a:pt x="889471" y="79847"/>
                    <a:pt x="880732" y="73000"/>
                    <a:pt x="863254" y="73000"/>
                  </a:cubicBezTo>
                  <a:close/>
                  <a:moveTo>
                    <a:pt x="1460984" y="71437"/>
                  </a:moveTo>
                  <a:cubicBezTo>
                    <a:pt x="1477948" y="71437"/>
                    <a:pt x="1492426" y="74769"/>
                    <a:pt x="1504420" y="81431"/>
                  </a:cubicBezTo>
                  <a:cubicBezTo>
                    <a:pt x="1516413" y="88093"/>
                    <a:pt x="1524996" y="96714"/>
                    <a:pt x="1530169" y="107294"/>
                  </a:cubicBezTo>
                  <a:cubicBezTo>
                    <a:pt x="1535342" y="117873"/>
                    <a:pt x="1537929" y="135653"/>
                    <a:pt x="1537929" y="160633"/>
                  </a:cubicBezTo>
                  <a:lnTo>
                    <a:pt x="1537929" y="307628"/>
                  </a:lnTo>
                  <a:lnTo>
                    <a:pt x="1441488" y="307628"/>
                  </a:lnTo>
                  <a:lnTo>
                    <a:pt x="1441488" y="163096"/>
                  </a:lnTo>
                  <a:cubicBezTo>
                    <a:pt x="1441488" y="152931"/>
                    <a:pt x="1440145" y="146648"/>
                    <a:pt x="1437458" y="144246"/>
                  </a:cubicBezTo>
                  <a:cubicBezTo>
                    <a:pt x="1434770" y="141844"/>
                    <a:pt x="1431299" y="140642"/>
                    <a:pt x="1427044" y="140642"/>
                  </a:cubicBezTo>
                  <a:cubicBezTo>
                    <a:pt x="1414191" y="140642"/>
                    <a:pt x="1407765" y="150243"/>
                    <a:pt x="1407765" y="169444"/>
                  </a:cubicBezTo>
                  <a:lnTo>
                    <a:pt x="1407765" y="307628"/>
                  </a:lnTo>
                  <a:lnTo>
                    <a:pt x="1311324" y="307628"/>
                  </a:lnTo>
                  <a:lnTo>
                    <a:pt x="1311324" y="76125"/>
                  </a:lnTo>
                  <a:lnTo>
                    <a:pt x="1401514" y="76125"/>
                  </a:lnTo>
                  <a:lnTo>
                    <a:pt x="1401514" y="107644"/>
                  </a:lnTo>
                  <a:cubicBezTo>
                    <a:pt x="1408490" y="83506"/>
                    <a:pt x="1428313" y="71437"/>
                    <a:pt x="1460984" y="71437"/>
                  </a:cubicBezTo>
                  <a:close/>
                  <a:moveTo>
                    <a:pt x="1149873" y="71437"/>
                  </a:moveTo>
                  <a:cubicBezTo>
                    <a:pt x="1168130" y="71437"/>
                    <a:pt x="1185074" y="73295"/>
                    <a:pt x="1200705" y="77011"/>
                  </a:cubicBezTo>
                  <a:cubicBezTo>
                    <a:pt x="1216335" y="80727"/>
                    <a:pt x="1228841" y="86647"/>
                    <a:pt x="1238222" y="94771"/>
                  </a:cubicBezTo>
                  <a:cubicBezTo>
                    <a:pt x="1247602" y="102895"/>
                    <a:pt x="1253896" y="111490"/>
                    <a:pt x="1257103" y="120556"/>
                  </a:cubicBezTo>
                  <a:cubicBezTo>
                    <a:pt x="1260310" y="129622"/>
                    <a:pt x="1261913" y="146411"/>
                    <a:pt x="1261913" y="170923"/>
                  </a:cubicBezTo>
                  <a:lnTo>
                    <a:pt x="1261913" y="259812"/>
                  </a:lnTo>
                  <a:cubicBezTo>
                    <a:pt x="1261913" y="276374"/>
                    <a:pt x="1264146" y="292312"/>
                    <a:pt x="1268610" y="307628"/>
                  </a:cubicBezTo>
                  <a:lnTo>
                    <a:pt x="1177252" y="307628"/>
                  </a:lnTo>
                  <a:cubicBezTo>
                    <a:pt x="1174608" y="295649"/>
                    <a:pt x="1173286" y="285334"/>
                    <a:pt x="1173286" y="276681"/>
                  </a:cubicBezTo>
                  <a:cubicBezTo>
                    <a:pt x="1162217" y="300437"/>
                    <a:pt x="1139833" y="312316"/>
                    <a:pt x="1106135" y="312316"/>
                  </a:cubicBezTo>
                  <a:cubicBezTo>
                    <a:pt x="1078574" y="312316"/>
                    <a:pt x="1057835" y="305164"/>
                    <a:pt x="1043919" y="290860"/>
                  </a:cubicBezTo>
                  <a:cubicBezTo>
                    <a:pt x="1030002" y="276556"/>
                    <a:pt x="1023044" y="260101"/>
                    <a:pt x="1023044" y="241496"/>
                  </a:cubicBezTo>
                  <a:cubicBezTo>
                    <a:pt x="1023044" y="216458"/>
                    <a:pt x="1034230" y="196337"/>
                    <a:pt x="1056603" y="181133"/>
                  </a:cubicBezTo>
                  <a:cubicBezTo>
                    <a:pt x="1078976" y="165929"/>
                    <a:pt x="1116382" y="156920"/>
                    <a:pt x="1168821" y="154107"/>
                  </a:cubicBezTo>
                  <a:lnTo>
                    <a:pt x="1168821" y="153221"/>
                  </a:lnTo>
                  <a:cubicBezTo>
                    <a:pt x="1168821" y="144942"/>
                    <a:pt x="1167088" y="139548"/>
                    <a:pt x="1163622" y="137039"/>
                  </a:cubicBezTo>
                  <a:cubicBezTo>
                    <a:pt x="1160156" y="134530"/>
                    <a:pt x="1154610" y="133275"/>
                    <a:pt x="1146985" y="133275"/>
                  </a:cubicBezTo>
                  <a:cubicBezTo>
                    <a:pt x="1129535" y="133275"/>
                    <a:pt x="1119622" y="141387"/>
                    <a:pt x="1117245" y="157609"/>
                  </a:cubicBezTo>
                  <a:lnTo>
                    <a:pt x="1029071" y="149760"/>
                  </a:lnTo>
                  <a:cubicBezTo>
                    <a:pt x="1041068" y="97545"/>
                    <a:pt x="1081336" y="71437"/>
                    <a:pt x="1149873" y="71437"/>
                  </a:cubicBezTo>
                  <a:close/>
                  <a:moveTo>
                    <a:pt x="1587549" y="0"/>
                  </a:moveTo>
                  <a:lnTo>
                    <a:pt x="1678632" y="0"/>
                  </a:lnTo>
                  <a:lnTo>
                    <a:pt x="1678632" y="124883"/>
                  </a:lnTo>
                  <a:cubicBezTo>
                    <a:pt x="1678632" y="125762"/>
                    <a:pt x="1678409" y="137677"/>
                    <a:pt x="1677962" y="160630"/>
                  </a:cubicBezTo>
                  <a:cubicBezTo>
                    <a:pt x="1677527" y="154611"/>
                    <a:pt x="1679811" y="150072"/>
                    <a:pt x="1684813" y="147012"/>
                  </a:cubicBezTo>
                  <a:lnTo>
                    <a:pt x="1743100" y="76125"/>
                  </a:lnTo>
                  <a:lnTo>
                    <a:pt x="1826865" y="76125"/>
                  </a:lnTo>
                  <a:lnTo>
                    <a:pt x="1759460" y="157595"/>
                  </a:lnTo>
                  <a:lnTo>
                    <a:pt x="1834455" y="307628"/>
                  </a:lnTo>
                  <a:lnTo>
                    <a:pt x="1736630" y="307628"/>
                  </a:lnTo>
                  <a:lnTo>
                    <a:pt x="1696634" y="218830"/>
                  </a:lnTo>
                  <a:lnTo>
                    <a:pt x="1678632" y="243456"/>
                  </a:lnTo>
                  <a:lnTo>
                    <a:pt x="1678632" y="307628"/>
                  </a:lnTo>
                  <a:lnTo>
                    <a:pt x="1587549" y="307628"/>
                  </a:lnTo>
                  <a:close/>
                  <a:moveTo>
                    <a:pt x="733424" y="0"/>
                  </a:moveTo>
                  <a:lnTo>
                    <a:pt x="889523" y="0"/>
                  </a:lnTo>
                  <a:cubicBezTo>
                    <a:pt x="922440" y="0"/>
                    <a:pt x="946547" y="8426"/>
                    <a:pt x="961846" y="25279"/>
                  </a:cubicBezTo>
                  <a:cubicBezTo>
                    <a:pt x="977146" y="42131"/>
                    <a:pt x="984795" y="61316"/>
                    <a:pt x="984795" y="82833"/>
                  </a:cubicBezTo>
                  <a:cubicBezTo>
                    <a:pt x="984795" y="98600"/>
                    <a:pt x="980301" y="112924"/>
                    <a:pt x="971313" y="125807"/>
                  </a:cubicBezTo>
                  <a:cubicBezTo>
                    <a:pt x="962326" y="138690"/>
                    <a:pt x="950092" y="146028"/>
                    <a:pt x="934614" y="147821"/>
                  </a:cubicBezTo>
                  <a:cubicBezTo>
                    <a:pt x="973277" y="155011"/>
                    <a:pt x="992608" y="178281"/>
                    <a:pt x="992608" y="217630"/>
                  </a:cubicBezTo>
                  <a:cubicBezTo>
                    <a:pt x="992608" y="240782"/>
                    <a:pt x="985401" y="261569"/>
                    <a:pt x="970987" y="279993"/>
                  </a:cubicBezTo>
                  <a:cubicBezTo>
                    <a:pt x="956573" y="298416"/>
                    <a:pt x="926270" y="307628"/>
                    <a:pt x="880077" y="307628"/>
                  </a:cubicBezTo>
                  <a:lnTo>
                    <a:pt x="733424" y="307628"/>
                  </a:lnTo>
                  <a:close/>
                  <a:moveTo>
                    <a:pt x="0" y="0"/>
                  </a:moveTo>
                  <a:lnTo>
                    <a:pt x="127537" y="0"/>
                  </a:lnTo>
                  <a:lnTo>
                    <a:pt x="167288" y="158648"/>
                  </a:lnTo>
                  <a:lnTo>
                    <a:pt x="205236" y="0"/>
                  </a:lnTo>
                  <a:lnTo>
                    <a:pt x="333747" y="0"/>
                  </a:lnTo>
                  <a:lnTo>
                    <a:pt x="333747" y="307628"/>
                  </a:lnTo>
                  <a:lnTo>
                    <a:pt x="239538" y="307628"/>
                  </a:lnTo>
                  <a:lnTo>
                    <a:pt x="239538" y="94055"/>
                  </a:lnTo>
                  <a:lnTo>
                    <a:pt x="192169" y="307628"/>
                  </a:lnTo>
                  <a:lnTo>
                    <a:pt x="126878" y="307628"/>
                  </a:lnTo>
                  <a:lnTo>
                    <a:pt x="77911" y="94055"/>
                  </a:lnTo>
                  <a:lnTo>
                    <a:pt x="77911" y="307628"/>
                  </a:lnTo>
                  <a:lnTo>
                    <a:pt x="0" y="3076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94">
              <a:extLst>
                <a:ext uri="{FF2B5EF4-FFF2-40B4-BE49-F238E27FC236}">
                  <a16:creationId xmlns:a16="http://schemas.microsoft.com/office/drawing/2014/main" id="{C6607F37-E031-4899-96D0-289244A4B7E2}"/>
                </a:ext>
              </a:extLst>
            </p:cNvPr>
            <p:cNvSpPr/>
            <p:nvPr/>
          </p:nvSpPr>
          <p:spPr>
            <a:xfrm rot="16200000">
              <a:off x="7703410" y="3892352"/>
              <a:ext cx="2323344" cy="175759"/>
            </a:xfrm>
            <a:custGeom>
              <a:avLst/>
              <a:gdLst/>
              <a:ahLst/>
              <a:cxnLst/>
              <a:rect l="l" t="t" r="r" b="b"/>
              <a:pathLst>
                <a:path w="4420641" h="334417">
                  <a:moveTo>
                    <a:pt x="2911748" y="178817"/>
                  </a:moveTo>
                  <a:cubicBezTo>
                    <a:pt x="2896418" y="178817"/>
                    <a:pt x="2884996" y="184100"/>
                    <a:pt x="2877480" y="194667"/>
                  </a:cubicBezTo>
                  <a:cubicBezTo>
                    <a:pt x="2869964" y="205234"/>
                    <a:pt x="2866206" y="216694"/>
                    <a:pt x="2866206" y="229047"/>
                  </a:cubicBezTo>
                  <a:cubicBezTo>
                    <a:pt x="2866206" y="246311"/>
                    <a:pt x="2870634" y="259780"/>
                    <a:pt x="2879489" y="269453"/>
                  </a:cubicBezTo>
                  <a:cubicBezTo>
                    <a:pt x="2888345" y="279127"/>
                    <a:pt x="2899395" y="283964"/>
                    <a:pt x="2912641" y="283964"/>
                  </a:cubicBezTo>
                  <a:cubicBezTo>
                    <a:pt x="2925589" y="283964"/>
                    <a:pt x="2936304" y="279313"/>
                    <a:pt x="2944788" y="270011"/>
                  </a:cubicBezTo>
                  <a:cubicBezTo>
                    <a:pt x="2953271" y="260710"/>
                    <a:pt x="2957512" y="247278"/>
                    <a:pt x="2957512" y="229716"/>
                  </a:cubicBezTo>
                  <a:cubicBezTo>
                    <a:pt x="2957512" y="214387"/>
                    <a:pt x="2953196" y="202071"/>
                    <a:pt x="2944564" y="192770"/>
                  </a:cubicBezTo>
                  <a:cubicBezTo>
                    <a:pt x="2935932" y="183468"/>
                    <a:pt x="2924993" y="178817"/>
                    <a:pt x="2911748" y="178817"/>
                  </a:cubicBezTo>
                  <a:close/>
                  <a:moveTo>
                    <a:pt x="368573" y="178817"/>
                  </a:moveTo>
                  <a:cubicBezTo>
                    <a:pt x="353244" y="178817"/>
                    <a:pt x="341821" y="184100"/>
                    <a:pt x="334305" y="194667"/>
                  </a:cubicBezTo>
                  <a:cubicBezTo>
                    <a:pt x="326789" y="205234"/>
                    <a:pt x="323031" y="216694"/>
                    <a:pt x="323031" y="229047"/>
                  </a:cubicBezTo>
                  <a:cubicBezTo>
                    <a:pt x="323031" y="246311"/>
                    <a:pt x="327459" y="259780"/>
                    <a:pt x="336314" y="269453"/>
                  </a:cubicBezTo>
                  <a:cubicBezTo>
                    <a:pt x="345170" y="279127"/>
                    <a:pt x="356220" y="283964"/>
                    <a:pt x="369466" y="283964"/>
                  </a:cubicBezTo>
                  <a:cubicBezTo>
                    <a:pt x="382414" y="283964"/>
                    <a:pt x="393129" y="279313"/>
                    <a:pt x="401613" y="270011"/>
                  </a:cubicBezTo>
                  <a:cubicBezTo>
                    <a:pt x="410096" y="260710"/>
                    <a:pt x="414337" y="247278"/>
                    <a:pt x="414337" y="229716"/>
                  </a:cubicBezTo>
                  <a:cubicBezTo>
                    <a:pt x="414337" y="214387"/>
                    <a:pt x="410021" y="202071"/>
                    <a:pt x="401389" y="192770"/>
                  </a:cubicBezTo>
                  <a:cubicBezTo>
                    <a:pt x="392757" y="183468"/>
                    <a:pt x="381819" y="178817"/>
                    <a:pt x="368573" y="178817"/>
                  </a:cubicBezTo>
                  <a:close/>
                  <a:moveTo>
                    <a:pt x="3547318" y="162297"/>
                  </a:moveTo>
                  <a:cubicBezTo>
                    <a:pt x="3535263" y="162297"/>
                    <a:pt x="3525068" y="167022"/>
                    <a:pt x="3516734" y="176473"/>
                  </a:cubicBezTo>
                  <a:cubicBezTo>
                    <a:pt x="3508400" y="185924"/>
                    <a:pt x="3504233" y="199876"/>
                    <a:pt x="3504233" y="218331"/>
                  </a:cubicBezTo>
                  <a:cubicBezTo>
                    <a:pt x="3504233" y="238720"/>
                    <a:pt x="3508921" y="254459"/>
                    <a:pt x="3518297" y="265547"/>
                  </a:cubicBezTo>
                  <a:cubicBezTo>
                    <a:pt x="3527673" y="276634"/>
                    <a:pt x="3538389" y="282178"/>
                    <a:pt x="3550444" y="282178"/>
                  </a:cubicBezTo>
                  <a:cubicBezTo>
                    <a:pt x="3562052" y="282178"/>
                    <a:pt x="3571726" y="277639"/>
                    <a:pt x="3579465" y="268560"/>
                  </a:cubicBezTo>
                  <a:cubicBezTo>
                    <a:pt x="3587204" y="259482"/>
                    <a:pt x="3591074" y="244599"/>
                    <a:pt x="3591074" y="223912"/>
                  </a:cubicBezTo>
                  <a:cubicBezTo>
                    <a:pt x="3591074" y="202630"/>
                    <a:pt x="3586907" y="187040"/>
                    <a:pt x="3578572" y="177143"/>
                  </a:cubicBezTo>
                  <a:cubicBezTo>
                    <a:pt x="3570238" y="167246"/>
                    <a:pt x="3559820" y="162297"/>
                    <a:pt x="3547318" y="162297"/>
                  </a:cubicBezTo>
                  <a:close/>
                  <a:moveTo>
                    <a:pt x="889843" y="162297"/>
                  </a:moveTo>
                  <a:cubicBezTo>
                    <a:pt x="877788" y="162297"/>
                    <a:pt x="867594" y="167022"/>
                    <a:pt x="859259" y="176473"/>
                  </a:cubicBezTo>
                  <a:cubicBezTo>
                    <a:pt x="850925" y="185924"/>
                    <a:pt x="846758" y="199876"/>
                    <a:pt x="846758" y="218331"/>
                  </a:cubicBezTo>
                  <a:cubicBezTo>
                    <a:pt x="846758" y="238720"/>
                    <a:pt x="851446" y="254459"/>
                    <a:pt x="860822" y="265547"/>
                  </a:cubicBezTo>
                  <a:cubicBezTo>
                    <a:pt x="870198" y="276634"/>
                    <a:pt x="880914" y="282178"/>
                    <a:pt x="892969" y="282178"/>
                  </a:cubicBezTo>
                  <a:cubicBezTo>
                    <a:pt x="904577" y="282178"/>
                    <a:pt x="914251" y="277639"/>
                    <a:pt x="921990" y="268560"/>
                  </a:cubicBezTo>
                  <a:cubicBezTo>
                    <a:pt x="929729" y="259482"/>
                    <a:pt x="933599" y="244599"/>
                    <a:pt x="933599" y="223912"/>
                  </a:cubicBezTo>
                  <a:cubicBezTo>
                    <a:pt x="933599" y="202630"/>
                    <a:pt x="929432" y="187040"/>
                    <a:pt x="921097" y="177143"/>
                  </a:cubicBezTo>
                  <a:cubicBezTo>
                    <a:pt x="912763" y="167246"/>
                    <a:pt x="902345" y="162297"/>
                    <a:pt x="889843" y="162297"/>
                  </a:cubicBezTo>
                  <a:close/>
                  <a:moveTo>
                    <a:pt x="4071267" y="95771"/>
                  </a:moveTo>
                  <a:lnTo>
                    <a:pt x="3996035" y="207615"/>
                  </a:lnTo>
                  <a:lnTo>
                    <a:pt x="4071267" y="207615"/>
                  </a:lnTo>
                  <a:close/>
                  <a:moveTo>
                    <a:pt x="1528093" y="95771"/>
                  </a:moveTo>
                  <a:lnTo>
                    <a:pt x="1452860" y="207615"/>
                  </a:lnTo>
                  <a:lnTo>
                    <a:pt x="1528093" y="207615"/>
                  </a:lnTo>
                  <a:close/>
                  <a:moveTo>
                    <a:pt x="2645197" y="52015"/>
                  </a:moveTo>
                  <a:cubicBezTo>
                    <a:pt x="2633588" y="52015"/>
                    <a:pt x="2623951" y="56592"/>
                    <a:pt x="2616287" y="65745"/>
                  </a:cubicBezTo>
                  <a:cubicBezTo>
                    <a:pt x="2608622" y="74898"/>
                    <a:pt x="2604790" y="89892"/>
                    <a:pt x="2604790" y="110728"/>
                  </a:cubicBezTo>
                  <a:cubicBezTo>
                    <a:pt x="2604790" y="131862"/>
                    <a:pt x="2608957" y="147377"/>
                    <a:pt x="2617291" y="157274"/>
                  </a:cubicBezTo>
                  <a:cubicBezTo>
                    <a:pt x="2625626" y="167171"/>
                    <a:pt x="2636044" y="172120"/>
                    <a:pt x="2648545" y="172120"/>
                  </a:cubicBezTo>
                  <a:cubicBezTo>
                    <a:pt x="2660600" y="172120"/>
                    <a:pt x="2670758" y="167357"/>
                    <a:pt x="2679018" y="157832"/>
                  </a:cubicBezTo>
                  <a:cubicBezTo>
                    <a:pt x="2687278" y="148307"/>
                    <a:pt x="2691408" y="134317"/>
                    <a:pt x="2691408" y="115863"/>
                  </a:cubicBezTo>
                  <a:cubicBezTo>
                    <a:pt x="2691408" y="95622"/>
                    <a:pt x="2686757" y="79921"/>
                    <a:pt x="2677455" y="68759"/>
                  </a:cubicBezTo>
                  <a:cubicBezTo>
                    <a:pt x="2668153" y="57597"/>
                    <a:pt x="2657401" y="52015"/>
                    <a:pt x="2645197" y="52015"/>
                  </a:cubicBezTo>
                  <a:close/>
                  <a:moveTo>
                    <a:pt x="102022" y="52015"/>
                  </a:moveTo>
                  <a:cubicBezTo>
                    <a:pt x="90413" y="52015"/>
                    <a:pt x="80776" y="56592"/>
                    <a:pt x="73112" y="65745"/>
                  </a:cubicBezTo>
                  <a:cubicBezTo>
                    <a:pt x="65447" y="74898"/>
                    <a:pt x="61615" y="89892"/>
                    <a:pt x="61615" y="110728"/>
                  </a:cubicBezTo>
                  <a:cubicBezTo>
                    <a:pt x="61615" y="131862"/>
                    <a:pt x="65782" y="147377"/>
                    <a:pt x="74116" y="157274"/>
                  </a:cubicBezTo>
                  <a:cubicBezTo>
                    <a:pt x="82451" y="167171"/>
                    <a:pt x="92869" y="172120"/>
                    <a:pt x="105370" y="172120"/>
                  </a:cubicBezTo>
                  <a:cubicBezTo>
                    <a:pt x="117425" y="172120"/>
                    <a:pt x="127583" y="167357"/>
                    <a:pt x="135843" y="157832"/>
                  </a:cubicBezTo>
                  <a:cubicBezTo>
                    <a:pt x="144103" y="148307"/>
                    <a:pt x="148233" y="134317"/>
                    <a:pt x="148233" y="115863"/>
                  </a:cubicBezTo>
                  <a:cubicBezTo>
                    <a:pt x="148233" y="95622"/>
                    <a:pt x="143582" y="79921"/>
                    <a:pt x="134280" y="68759"/>
                  </a:cubicBezTo>
                  <a:cubicBezTo>
                    <a:pt x="124978" y="57597"/>
                    <a:pt x="114226" y="52015"/>
                    <a:pt x="102022" y="52015"/>
                  </a:cubicBezTo>
                  <a:close/>
                  <a:moveTo>
                    <a:pt x="2911525" y="49783"/>
                  </a:moveTo>
                  <a:cubicBezTo>
                    <a:pt x="2899469" y="49783"/>
                    <a:pt x="2889870" y="53355"/>
                    <a:pt x="2882726" y="60499"/>
                  </a:cubicBezTo>
                  <a:cubicBezTo>
                    <a:pt x="2875583" y="67642"/>
                    <a:pt x="2872011" y="77093"/>
                    <a:pt x="2872011" y="88850"/>
                  </a:cubicBezTo>
                  <a:cubicBezTo>
                    <a:pt x="2872011" y="101352"/>
                    <a:pt x="2875545" y="111100"/>
                    <a:pt x="2882615" y="118095"/>
                  </a:cubicBezTo>
                  <a:cubicBezTo>
                    <a:pt x="2889684" y="125090"/>
                    <a:pt x="2899097" y="128588"/>
                    <a:pt x="2910855" y="128588"/>
                  </a:cubicBezTo>
                  <a:cubicBezTo>
                    <a:pt x="2922761" y="128588"/>
                    <a:pt x="2932286" y="125053"/>
                    <a:pt x="2939430" y="117984"/>
                  </a:cubicBezTo>
                  <a:cubicBezTo>
                    <a:pt x="2946574" y="110914"/>
                    <a:pt x="2950145" y="101129"/>
                    <a:pt x="2950145" y="88627"/>
                  </a:cubicBezTo>
                  <a:cubicBezTo>
                    <a:pt x="2950145" y="76870"/>
                    <a:pt x="2946611" y="67456"/>
                    <a:pt x="2939541" y="60387"/>
                  </a:cubicBezTo>
                  <a:cubicBezTo>
                    <a:pt x="2932472" y="53318"/>
                    <a:pt x="2923133" y="49783"/>
                    <a:pt x="2911525" y="49783"/>
                  </a:cubicBezTo>
                  <a:close/>
                  <a:moveTo>
                    <a:pt x="368350" y="49783"/>
                  </a:moveTo>
                  <a:cubicBezTo>
                    <a:pt x="356294" y="49783"/>
                    <a:pt x="346695" y="53355"/>
                    <a:pt x="339551" y="60499"/>
                  </a:cubicBezTo>
                  <a:cubicBezTo>
                    <a:pt x="332408" y="67642"/>
                    <a:pt x="328836" y="77093"/>
                    <a:pt x="328836" y="88850"/>
                  </a:cubicBezTo>
                  <a:cubicBezTo>
                    <a:pt x="328836" y="101352"/>
                    <a:pt x="332370" y="111100"/>
                    <a:pt x="339440" y="118095"/>
                  </a:cubicBezTo>
                  <a:cubicBezTo>
                    <a:pt x="346509" y="125090"/>
                    <a:pt x="355922" y="128588"/>
                    <a:pt x="367680" y="128588"/>
                  </a:cubicBezTo>
                  <a:cubicBezTo>
                    <a:pt x="379586" y="128588"/>
                    <a:pt x="389111" y="125053"/>
                    <a:pt x="396255" y="117984"/>
                  </a:cubicBezTo>
                  <a:cubicBezTo>
                    <a:pt x="403399" y="110914"/>
                    <a:pt x="406971" y="101129"/>
                    <a:pt x="406971" y="88627"/>
                  </a:cubicBezTo>
                  <a:cubicBezTo>
                    <a:pt x="406971" y="76870"/>
                    <a:pt x="403436" y="67456"/>
                    <a:pt x="396366" y="60387"/>
                  </a:cubicBezTo>
                  <a:cubicBezTo>
                    <a:pt x="389297" y="53318"/>
                    <a:pt x="379958" y="49783"/>
                    <a:pt x="368350" y="49783"/>
                  </a:cubicBezTo>
                  <a:close/>
                  <a:moveTo>
                    <a:pt x="3731716" y="5804"/>
                  </a:moveTo>
                  <a:lnTo>
                    <a:pt x="3897585" y="5804"/>
                  </a:lnTo>
                  <a:lnTo>
                    <a:pt x="3897585" y="64517"/>
                  </a:lnTo>
                  <a:lnTo>
                    <a:pt x="3779267" y="64517"/>
                  </a:lnTo>
                  <a:lnTo>
                    <a:pt x="3769444" y="120104"/>
                  </a:lnTo>
                  <a:cubicBezTo>
                    <a:pt x="3783434" y="113109"/>
                    <a:pt x="3797722" y="109612"/>
                    <a:pt x="3812307" y="109612"/>
                  </a:cubicBezTo>
                  <a:cubicBezTo>
                    <a:pt x="3840138" y="109612"/>
                    <a:pt x="3863727" y="119732"/>
                    <a:pt x="3883075" y="139973"/>
                  </a:cubicBezTo>
                  <a:cubicBezTo>
                    <a:pt x="3902422" y="160214"/>
                    <a:pt x="3912096" y="186482"/>
                    <a:pt x="3912096" y="218777"/>
                  </a:cubicBezTo>
                  <a:cubicBezTo>
                    <a:pt x="3912096" y="245715"/>
                    <a:pt x="3904283" y="269751"/>
                    <a:pt x="3888655" y="290885"/>
                  </a:cubicBezTo>
                  <a:cubicBezTo>
                    <a:pt x="3867373" y="319757"/>
                    <a:pt x="3837831" y="334194"/>
                    <a:pt x="3800028" y="334194"/>
                  </a:cubicBezTo>
                  <a:cubicBezTo>
                    <a:pt x="3769816" y="334194"/>
                    <a:pt x="3745185" y="326082"/>
                    <a:pt x="3726135" y="309860"/>
                  </a:cubicBezTo>
                  <a:cubicBezTo>
                    <a:pt x="3707085" y="293638"/>
                    <a:pt x="3695700" y="271835"/>
                    <a:pt x="3691979" y="244450"/>
                  </a:cubicBezTo>
                  <a:lnTo>
                    <a:pt x="3754487" y="237976"/>
                  </a:lnTo>
                  <a:cubicBezTo>
                    <a:pt x="3756273" y="252115"/>
                    <a:pt x="3761556" y="263314"/>
                    <a:pt x="3770337" y="271574"/>
                  </a:cubicBezTo>
                  <a:cubicBezTo>
                    <a:pt x="3779118" y="279834"/>
                    <a:pt x="3789238" y="283964"/>
                    <a:pt x="3800698" y="283964"/>
                  </a:cubicBezTo>
                  <a:cubicBezTo>
                    <a:pt x="3813795" y="283964"/>
                    <a:pt x="3824883" y="278643"/>
                    <a:pt x="3833961" y="268002"/>
                  </a:cubicBezTo>
                  <a:cubicBezTo>
                    <a:pt x="3843040" y="257361"/>
                    <a:pt x="3847579" y="241325"/>
                    <a:pt x="3847579" y="219894"/>
                  </a:cubicBezTo>
                  <a:cubicBezTo>
                    <a:pt x="3847579" y="199802"/>
                    <a:pt x="3843077" y="184733"/>
                    <a:pt x="3834073" y="174687"/>
                  </a:cubicBezTo>
                  <a:cubicBezTo>
                    <a:pt x="3825069" y="164641"/>
                    <a:pt x="3813349" y="159618"/>
                    <a:pt x="3798912" y="159618"/>
                  </a:cubicBezTo>
                  <a:cubicBezTo>
                    <a:pt x="3780904" y="159618"/>
                    <a:pt x="3764756" y="167581"/>
                    <a:pt x="3750469" y="183505"/>
                  </a:cubicBezTo>
                  <a:lnTo>
                    <a:pt x="3699569" y="176138"/>
                  </a:lnTo>
                  <a:close/>
                  <a:moveTo>
                    <a:pt x="3062436" y="5804"/>
                  </a:moveTo>
                  <a:lnTo>
                    <a:pt x="3276972" y="5804"/>
                  </a:lnTo>
                  <a:lnTo>
                    <a:pt x="3276972" y="51346"/>
                  </a:lnTo>
                  <a:cubicBezTo>
                    <a:pt x="3259261" y="68759"/>
                    <a:pt x="3241253" y="93762"/>
                    <a:pt x="3222947" y="126355"/>
                  </a:cubicBezTo>
                  <a:cubicBezTo>
                    <a:pt x="3204642" y="158948"/>
                    <a:pt x="3190689" y="193588"/>
                    <a:pt x="3181089" y="230274"/>
                  </a:cubicBezTo>
                  <a:cubicBezTo>
                    <a:pt x="3171490" y="266960"/>
                    <a:pt x="3166765" y="299740"/>
                    <a:pt x="3166914" y="328613"/>
                  </a:cubicBezTo>
                  <a:lnTo>
                    <a:pt x="3106415" y="328613"/>
                  </a:lnTo>
                  <a:cubicBezTo>
                    <a:pt x="3107457" y="283369"/>
                    <a:pt x="3116796" y="237232"/>
                    <a:pt x="3134432" y="190202"/>
                  </a:cubicBezTo>
                  <a:cubicBezTo>
                    <a:pt x="3152068" y="143173"/>
                    <a:pt x="3175620" y="101129"/>
                    <a:pt x="3205088" y="64071"/>
                  </a:cubicBezTo>
                  <a:lnTo>
                    <a:pt x="3062436" y="64071"/>
                  </a:lnTo>
                  <a:close/>
                  <a:moveTo>
                    <a:pt x="1188541" y="5804"/>
                  </a:moveTo>
                  <a:lnTo>
                    <a:pt x="1354410" y="5804"/>
                  </a:lnTo>
                  <a:lnTo>
                    <a:pt x="1354410" y="64517"/>
                  </a:lnTo>
                  <a:lnTo>
                    <a:pt x="1236092" y="64517"/>
                  </a:lnTo>
                  <a:lnTo>
                    <a:pt x="1226269" y="120104"/>
                  </a:lnTo>
                  <a:cubicBezTo>
                    <a:pt x="1240259" y="113109"/>
                    <a:pt x="1254547" y="109612"/>
                    <a:pt x="1269132" y="109612"/>
                  </a:cubicBezTo>
                  <a:cubicBezTo>
                    <a:pt x="1296963" y="109612"/>
                    <a:pt x="1320552" y="119732"/>
                    <a:pt x="1339900" y="139973"/>
                  </a:cubicBezTo>
                  <a:cubicBezTo>
                    <a:pt x="1359247" y="160214"/>
                    <a:pt x="1368921" y="186482"/>
                    <a:pt x="1368921" y="218777"/>
                  </a:cubicBezTo>
                  <a:cubicBezTo>
                    <a:pt x="1368921" y="245715"/>
                    <a:pt x="1361108" y="269751"/>
                    <a:pt x="1345481" y="290885"/>
                  </a:cubicBezTo>
                  <a:cubicBezTo>
                    <a:pt x="1324198" y="319757"/>
                    <a:pt x="1294656" y="334194"/>
                    <a:pt x="1256854" y="334194"/>
                  </a:cubicBezTo>
                  <a:cubicBezTo>
                    <a:pt x="1226641" y="334194"/>
                    <a:pt x="1202010" y="326082"/>
                    <a:pt x="1182960" y="309860"/>
                  </a:cubicBezTo>
                  <a:cubicBezTo>
                    <a:pt x="1163910" y="293638"/>
                    <a:pt x="1152525" y="271835"/>
                    <a:pt x="1148804" y="244450"/>
                  </a:cubicBezTo>
                  <a:lnTo>
                    <a:pt x="1211312" y="237976"/>
                  </a:lnTo>
                  <a:cubicBezTo>
                    <a:pt x="1213098" y="252115"/>
                    <a:pt x="1218381" y="263314"/>
                    <a:pt x="1227162" y="271574"/>
                  </a:cubicBezTo>
                  <a:cubicBezTo>
                    <a:pt x="1235943" y="279834"/>
                    <a:pt x="1246063" y="283964"/>
                    <a:pt x="1257523" y="283964"/>
                  </a:cubicBezTo>
                  <a:cubicBezTo>
                    <a:pt x="1270620" y="283964"/>
                    <a:pt x="1281708" y="278643"/>
                    <a:pt x="1290786" y="268002"/>
                  </a:cubicBezTo>
                  <a:cubicBezTo>
                    <a:pt x="1299865" y="257361"/>
                    <a:pt x="1304404" y="241325"/>
                    <a:pt x="1304404" y="219894"/>
                  </a:cubicBezTo>
                  <a:cubicBezTo>
                    <a:pt x="1304404" y="199802"/>
                    <a:pt x="1299902" y="184733"/>
                    <a:pt x="1290898" y="174687"/>
                  </a:cubicBezTo>
                  <a:cubicBezTo>
                    <a:pt x="1281894" y="164641"/>
                    <a:pt x="1270174" y="159618"/>
                    <a:pt x="1255737" y="159618"/>
                  </a:cubicBezTo>
                  <a:cubicBezTo>
                    <a:pt x="1237729" y="159618"/>
                    <a:pt x="1221581" y="167581"/>
                    <a:pt x="1207294" y="183505"/>
                  </a:cubicBezTo>
                  <a:lnTo>
                    <a:pt x="1156395" y="176138"/>
                  </a:lnTo>
                  <a:close/>
                  <a:moveTo>
                    <a:pt x="519261" y="5804"/>
                  </a:moveTo>
                  <a:lnTo>
                    <a:pt x="733797" y="5804"/>
                  </a:lnTo>
                  <a:lnTo>
                    <a:pt x="733797" y="51346"/>
                  </a:lnTo>
                  <a:cubicBezTo>
                    <a:pt x="716086" y="68759"/>
                    <a:pt x="698078" y="93762"/>
                    <a:pt x="679772" y="126355"/>
                  </a:cubicBezTo>
                  <a:cubicBezTo>
                    <a:pt x="661467" y="158948"/>
                    <a:pt x="647514" y="193588"/>
                    <a:pt x="637914" y="230274"/>
                  </a:cubicBezTo>
                  <a:cubicBezTo>
                    <a:pt x="628315" y="266960"/>
                    <a:pt x="623590" y="299740"/>
                    <a:pt x="623739" y="328613"/>
                  </a:cubicBezTo>
                  <a:lnTo>
                    <a:pt x="563240" y="328613"/>
                  </a:lnTo>
                  <a:cubicBezTo>
                    <a:pt x="564282" y="283369"/>
                    <a:pt x="573621" y="237232"/>
                    <a:pt x="591257" y="190202"/>
                  </a:cubicBezTo>
                  <a:cubicBezTo>
                    <a:pt x="608893" y="143173"/>
                    <a:pt x="632445" y="101129"/>
                    <a:pt x="661913" y="64071"/>
                  </a:cubicBezTo>
                  <a:lnTo>
                    <a:pt x="519261" y="64071"/>
                  </a:lnTo>
                  <a:close/>
                  <a:moveTo>
                    <a:pt x="4308797" y="0"/>
                  </a:moveTo>
                  <a:cubicBezTo>
                    <a:pt x="4339605" y="0"/>
                    <a:pt x="4364310" y="9823"/>
                    <a:pt x="4382913" y="29468"/>
                  </a:cubicBezTo>
                  <a:cubicBezTo>
                    <a:pt x="4398243" y="45541"/>
                    <a:pt x="4405907" y="63698"/>
                    <a:pt x="4405907" y="83939"/>
                  </a:cubicBezTo>
                  <a:cubicBezTo>
                    <a:pt x="4405907" y="112663"/>
                    <a:pt x="4390206" y="135582"/>
                    <a:pt x="4358803" y="152698"/>
                  </a:cubicBezTo>
                  <a:cubicBezTo>
                    <a:pt x="4377556" y="156716"/>
                    <a:pt x="4392551" y="165720"/>
                    <a:pt x="4403787" y="179710"/>
                  </a:cubicBezTo>
                  <a:cubicBezTo>
                    <a:pt x="4415023" y="193700"/>
                    <a:pt x="4420641" y="210592"/>
                    <a:pt x="4420641" y="230386"/>
                  </a:cubicBezTo>
                  <a:cubicBezTo>
                    <a:pt x="4420641" y="259110"/>
                    <a:pt x="4410149" y="283592"/>
                    <a:pt x="4389165" y="303833"/>
                  </a:cubicBezTo>
                  <a:cubicBezTo>
                    <a:pt x="4368179" y="324073"/>
                    <a:pt x="4342061" y="334194"/>
                    <a:pt x="4310807" y="334194"/>
                  </a:cubicBezTo>
                  <a:cubicBezTo>
                    <a:pt x="4281189" y="334194"/>
                    <a:pt x="4256633" y="325673"/>
                    <a:pt x="4237137" y="308632"/>
                  </a:cubicBezTo>
                  <a:cubicBezTo>
                    <a:pt x="4217640" y="291592"/>
                    <a:pt x="4206329" y="269305"/>
                    <a:pt x="4203203" y="241771"/>
                  </a:cubicBezTo>
                  <a:lnTo>
                    <a:pt x="4263925" y="234404"/>
                  </a:lnTo>
                  <a:cubicBezTo>
                    <a:pt x="4265861" y="249882"/>
                    <a:pt x="4271069" y="261714"/>
                    <a:pt x="4279553" y="269900"/>
                  </a:cubicBezTo>
                  <a:cubicBezTo>
                    <a:pt x="4288035" y="278085"/>
                    <a:pt x="4298305" y="282178"/>
                    <a:pt x="4310360" y="282178"/>
                  </a:cubicBezTo>
                  <a:cubicBezTo>
                    <a:pt x="4323308" y="282178"/>
                    <a:pt x="4334209" y="277267"/>
                    <a:pt x="4343065" y="267444"/>
                  </a:cubicBezTo>
                  <a:cubicBezTo>
                    <a:pt x="4351920" y="257622"/>
                    <a:pt x="4356348" y="244376"/>
                    <a:pt x="4356348" y="227707"/>
                  </a:cubicBezTo>
                  <a:cubicBezTo>
                    <a:pt x="4356348" y="211931"/>
                    <a:pt x="4352106" y="199430"/>
                    <a:pt x="4343623" y="190202"/>
                  </a:cubicBezTo>
                  <a:cubicBezTo>
                    <a:pt x="4335140" y="180975"/>
                    <a:pt x="4324797" y="176361"/>
                    <a:pt x="4312593" y="176361"/>
                  </a:cubicBezTo>
                  <a:cubicBezTo>
                    <a:pt x="4304555" y="176361"/>
                    <a:pt x="4294956" y="177924"/>
                    <a:pt x="4283794" y="181049"/>
                  </a:cubicBezTo>
                  <a:lnTo>
                    <a:pt x="4290715" y="129927"/>
                  </a:lnTo>
                  <a:cubicBezTo>
                    <a:pt x="4307681" y="130373"/>
                    <a:pt x="4320629" y="126690"/>
                    <a:pt x="4329559" y="118877"/>
                  </a:cubicBezTo>
                  <a:cubicBezTo>
                    <a:pt x="4338489" y="111063"/>
                    <a:pt x="4342953" y="100682"/>
                    <a:pt x="4342953" y="87734"/>
                  </a:cubicBezTo>
                  <a:cubicBezTo>
                    <a:pt x="4342953" y="76721"/>
                    <a:pt x="4339679" y="67940"/>
                    <a:pt x="4333131" y="61392"/>
                  </a:cubicBezTo>
                  <a:cubicBezTo>
                    <a:pt x="4326582" y="54843"/>
                    <a:pt x="4317876" y="51569"/>
                    <a:pt x="4307011" y="51569"/>
                  </a:cubicBezTo>
                  <a:cubicBezTo>
                    <a:pt x="4296295" y="51569"/>
                    <a:pt x="4287143" y="55290"/>
                    <a:pt x="4279553" y="62731"/>
                  </a:cubicBezTo>
                  <a:cubicBezTo>
                    <a:pt x="4271963" y="70172"/>
                    <a:pt x="4267349" y="81037"/>
                    <a:pt x="4265711" y="95324"/>
                  </a:cubicBezTo>
                  <a:lnTo>
                    <a:pt x="4207892" y="85502"/>
                  </a:lnTo>
                  <a:cubicBezTo>
                    <a:pt x="4211910" y="65708"/>
                    <a:pt x="4217975" y="49895"/>
                    <a:pt x="4226086" y="38063"/>
                  </a:cubicBezTo>
                  <a:cubicBezTo>
                    <a:pt x="4234197" y="26231"/>
                    <a:pt x="4245508" y="16929"/>
                    <a:pt x="4260019" y="10158"/>
                  </a:cubicBezTo>
                  <a:cubicBezTo>
                    <a:pt x="4274529" y="3386"/>
                    <a:pt x="4290789" y="0"/>
                    <a:pt x="4308797" y="0"/>
                  </a:cubicBezTo>
                  <a:close/>
                  <a:moveTo>
                    <a:pt x="4079304" y="0"/>
                  </a:moveTo>
                  <a:lnTo>
                    <a:pt x="4131989" y="0"/>
                  </a:lnTo>
                  <a:lnTo>
                    <a:pt x="4131989" y="207615"/>
                  </a:lnTo>
                  <a:lnTo>
                    <a:pt x="4172619" y="207615"/>
                  </a:lnTo>
                  <a:lnTo>
                    <a:pt x="4172619" y="262756"/>
                  </a:lnTo>
                  <a:lnTo>
                    <a:pt x="4131989" y="262756"/>
                  </a:lnTo>
                  <a:lnTo>
                    <a:pt x="4131989" y="328613"/>
                  </a:lnTo>
                  <a:lnTo>
                    <a:pt x="4071267" y="328613"/>
                  </a:lnTo>
                  <a:lnTo>
                    <a:pt x="4071267" y="262756"/>
                  </a:lnTo>
                  <a:lnTo>
                    <a:pt x="3937322" y="262756"/>
                  </a:lnTo>
                  <a:lnTo>
                    <a:pt x="3937322" y="207839"/>
                  </a:lnTo>
                  <a:close/>
                  <a:moveTo>
                    <a:pt x="3553569" y="0"/>
                  </a:moveTo>
                  <a:cubicBezTo>
                    <a:pt x="3578423" y="0"/>
                    <a:pt x="3598999" y="6958"/>
                    <a:pt x="3615296" y="20873"/>
                  </a:cubicBezTo>
                  <a:cubicBezTo>
                    <a:pt x="3631592" y="34789"/>
                    <a:pt x="3641973" y="54992"/>
                    <a:pt x="3646438" y="81483"/>
                  </a:cubicBezTo>
                  <a:lnTo>
                    <a:pt x="3585716" y="88181"/>
                  </a:lnTo>
                  <a:cubicBezTo>
                    <a:pt x="3584228" y="75679"/>
                    <a:pt x="3580358" y="66452"/>
                    <a:pt x="3574107" y="60499"/>
                  </a:cubicBezTo>
                  <a:cubicBezTo>
                    <a:pt x="3567857" y="54546"/>
                    <a:pt x="3559745" y="51569"/>
                    <a:pt x="3549774" y="51569"/>
                  </a:cubicBezTo>
                  <a:cubicBezTo>
                    <a:pt x="3536528" y="51569"/>
                    <a:pt x="3525329" y="57522"/>
                    <a:pt x="3516176" y="69428"/>
                  </a:cubicBezTo>
                  <a:cubicBezTo>
                    <a:pt x="3507023" y="81335"/>
                    <a:pt x="3501256" y="106114"/>
                    <a:pt x="3498875" y="143768"/>
                  </a:cubicBezTo>
                  <a:cubicBezTo>
                    <a:pt x="3514502" y="125313"/>
                    <a:pt x="3533924" y="116086"/>
                    <a:pt x="3557141" y="116086"/>
                  </a:cubicBezTo>
                  <a:cubicBezTo>
                    <a:pt x="3583335" y="116086"/>
                    <a:pt x="3605771" y="126057"/>
                    <a:pt x="3624448" y="146000"/>
                  </a:cubicBezTo>
                  <a:cubicBezTo>
                    <a:pt x="3643126" y="165943"/>
                    <a:pt x="3652465" y="191691"/>
                    <a:pt x="3652465" y="223242"/>
                  </a:cubicBezTo>
                  <a:cubicBezTo>
                    <a:pt x="3652465" y="256729"/>
                    <a:pt x="3642643" y="283592"/>
                    <a:pt x="3622997" y="303833"/>
                  </a:cubicBezTo>
                  <a:cubicBezTo>
                    <a:pt x="3603352" y="324073"/>
                    <a:pt x="3578126" y="334194"/>
                    <a:pt x="3547318" y="334194"/>
                  </a:cubicBezTo>
                  <a:cubicBezTo>
                    <a:pt x="3514278" y="334194"/>
                    <a:pt x="3487117" y="321357"/>
                    <a:pt x="3465835" y="295684"/>
                  </a:cubicBezTo>
                  <a:cubicBezTo>
                    <a:pt x="3444552" y="270011"/>
                    <a:pt x="3433911" y="227930"/>
                    <a:pt x="3433911" y="169441"/>
                  </a:cubicBezTo>
                  <a:cubicBezTo>
                    <a:pt x="3433911" y="109463"/>
                    <a:pt x="3444999" y="66229"/>
                    <a:pt x="3467174" y="39737"/>
                  </a:cubicBezTo>
                  <a:cubicBezTo>
                    <a:pt x="3489350" y="13246"/>
                    <a:pt x="3518148" y="0"/>
                    <a:pt x="3553569" y="0"/>
                  </a:cubicBezTo>
                  <a:close/>
                  <a:moveTo>
                    <a:pt x="2910855" y="0"/>
                  </a:moveTo>
                  <a:cubicBezTo>
                    <a:pt x="2941960" y="0"/>
                    <a:pt x="2966107" y="7962"/>
                    <a:pt x="2983297" y="23887"/>
                  </a:cubicBezTo>
                  <a:cubicBezTo>
                    <a:pt x="3000487" y="39812"/>
                    <a:pt x="3009081" y="59978"/>
                    <a:pt x="3009081" y="84386"/>
                  </a:cubicBezTo>
                  <a:cubicBezTo>
                    <a:pt x="3009081" y="99566"/>
                    <a:pt x="3005137" y="113072"/>
                    <a:pt x="2997250" y="124904"/>
                  </a:cubicBezTo>
                  <a:cubicBezTo>
                    <a:pt x="2989362" y="136736"/>
                    <a:pt x="2978274" y="145777"/>
                    <a:pt x="2963986" y="152028"/>
                  </a:cubicBezTo>
                  <a:cubicBezTo>
                    <a:pt x="2982143" y="159321"/>
                    <a:pt x="2995947" y="169962"/>
                    <a:pt x="3005398" y="183952"/>
                  </a:cubicBezTo>
                  <a:cubicBezTo>
                    <a:pt x="3014848" y="197941"/>
                    <a:pt x="3019574" y="214089"/>
                    <a:pt x="3019574" y="232395"/>
                  </a:cubicBezTo>
                  <a:cubicBezTo>
                    <a:pt x="3019574" y="262607"/>
                    <a:pt x="3009937" y="287164"/>
                    <a:pt x="2990664" y="306065"/>
                  </a:cubicBezTo>
                  <a:cubicBezTo>
                    <a:pt x="2971391" y="324966"/>
                    <a:pt x="2945755" y="334417"/>
                    <a:pt x="2913757" y="334417"/>
                  </a:cubicBezTo>
                  <a:cubicBezTo>
                    <a:pt x="2883991" y="334417"/>
                    <a:pt x="2859211" y="326603"/>
                    <a:pt x="2839417" y="310976"/>
                  </a:cubicBezTo>
                  <a:cubicBezTo>
                    <a:pt x="2816051" y="292522"/>
                    <a:pt x="2804368" y="267221"/>
                    <a:pt x="2804368" y="235074"/>
                  </a:cubicBezTo>
                  <a:cubicBezTo>
                    <a:pt x="2804368" y="217364"/>
                    <a:pt x="2808759" y="201104"/>
                    <a:pt x="2817540" y="186296"/>
                  </a:cubicBezTo>
                  <a:cubicBezTo>
                    <a:pt x="2826320" y="171487"/>
                    <a:pt x="2840161" y="160065"/>
                    <a:pt x="2859063" y="152028"/>
                  </a:cubicBezTo>
                  <a:cubicBezTo>
                    <a:pt x="2842840" y="145182"/>
                    <a:pt x="2831046" y="135768"/>
                    <a:pt x="2823679" y="123788"/>
                  </a:cubicBezTo>
                  <a:cubicBezTo>
                    <a:pt x="2816312" y="111807"/>
                    <a:pt x="2812628" y="98673"/>
                    <a:pt x="2812628" y="84386"/>
                  </a:cubicBezTo>
                  <a:cubicBezTo>
                    <a:pt x="2812628" y="59978"/>
                    <a:pt x="2821149" y="39812"/>
                    <a:pt x="2838189" y="23887"/>
                  </a:cubicBezTo>
                  <a:cubicBezTo>
                    <a:pt x="2855230" y="7962"/>
                    <a:pt x="2879452" y="0"/>
                    <a:pt x="2910855" y="0"/>
                  </a:cubicBezTo>
                  <a:close/>
                  <a:moveTo>
                    <a:pt x="2648099" y="0"/>
                  </a:moveTo>
                  <a:cubicBezTo>
                    <a:pt x="2681287" y="0"/>
                    <a:pt x="2708523" y="12836"/>
                    <a:pt x="2729805" y="38509"/>
                  </a:cubicBezTo>
                  <a:cubicBezTo>
                    <a:pt x="2751088" y="64182"/>
                    <a:pt x="2761729" y="106412"/>
                    <a:pt x="2761729" y="165199"/>
                  </a:cubicBezTo>
                  <a:cubicBezTo>
                    <a:pt x="2761729" y="225028"/>
                    <a:pt x="2750641" y="268188"/>
                    <a:pt x="2728466" y="294680"/>
                  </a:cubicBezTo>
                  <a:cubicBezTo>
                    <a:pt x="2706291" y="321171"/>
                    <a:pt x="2677418" y="334417"/>
                    <a:pt x="2641848" y="334417"/>
                  </a:cubicBezTo>
                  <a:cubicBezTo>
                    <a:pt x="2616250" y="334417"/>
                    <a:pt x="2595562" y="327608"/>
                    <a:pt x="2579787" y="313990"/>
                  </a:cubicBezTo>
                  <a:cubicBezTo>
                    <a:pt x="2564011" y="300372"/>
                    <a:pt x="2553891" y="280020"/>
                    <a:pt x="2549426" y="252933"/>
                  </a:cubicBezTo>
                  <a:lnTo>
                    <a:pt x="2610148" y="246236"/>
                  </a:lnTo>
                  <a:cubicBezTo>
                    <a:pt x="2611636" y="258589"/>
                    <a:pt x="2615505" y="267742"/>
                    <a:pt x="2621756" y="273695"/>
                  </a:cubicBezTo>
                  <a:cubicBezTo>
                    <a:pt x="2628007" y="279648"/>
                    <a:pt x="2636267" y="282625"/>
                    <a:pt x="2646536" y="282625"/>
                  </a:cubicBezTo>
                  <a:cubicBezTo>
                    <a:pt x="2659484" y="282625"/>
                    <a:pt x="2670497" y="276672"/>
                    <a:pt x="2679576" y="264765"/>
                  </a:cubicBezTo>
                  <a:cubicBezTo>
                    <a:pt x="2688654" y="252859"/>
                    <a:pt x="2694459" y="228154"/>
                    <a:pt x="2696989" y="190649"/>
                  </a:cubicBezTo>
                  <a:cubicBezTo>
                    <a:pt x="2681213" y="208955"/>
                    <a:pt x="2661493" y="218108"/>
                    <a:pt x="2637830" y="218108"/>
                  </a:cubicBezTo>
                  <a:cubicBezTo>
                    <a:pt x="2612082" y="218108"/>
                    <a:pt x="2589870" y="208173"/>
                    <a:pt x="2571192" y="188305"/>
                  </a:cubicBezTo>
                  <a:cubicBezTo>
                    <a:pt x="2552514" y="168436"/>
                    <a:pt x="2543175" y="142577"/>
                    <a:pt x="2543175" y="110728"/>
                  </a:cubicBezTo>
                  <a:cubicBezTo>
                    <a:pt x="2543175" y="77539"/>
                    <a:pt x="2553035" y="50788"/>
                    <a:pt x="2572755" y="30473"/>
                  </a:cubicBezTo>
                  <a:cubicBezTo>
                    <a:pt x="2592474" y="10158"/>
                    <a:pt x="2617589" y="0"/>
                    <a:pt x="2648099" y="0"/>
                  </a:cubicBezTo>
                  <a:close/>
                  <a:moveTo>
                    <a:pt x="2400523" y="0"/>
                  </a:moveTo>
                  <a:lnTo>
                    <a:pt x="2451422" y="0"/>
                  </a:lnTo>
                  <a:lnTo>
                    <a:pt x="2451422" y="328613"/>
                  </a:lnTo>
                  <a:lnTo>
                    <a:pt x="2388691" y="328613"/>
                  </a:lnTo>
                  <a:lnTo>
                    <a:pt x="2388691" y="92199"/>
                  </a:lnTo>
                  <a:cubicBezTo>
                    <a:pt x="2365772" y="113630"/>
                    <a:pt x="2338759" y="129481"/>
                    <a:pt x="2307654" y="139750"/>
                  </a:cubicBezTo>
                  <a:lnTo>
                    <a:pt x="2307654" y="82823"/>
                  </a:lnTo>
                  <a:cubicBezTo>
                    <a:pt x="2324026" y="77465"/>
                    <a:pt x="2341810" y="67308"/>
                    <a:pt x="2361009" y="52350"/>
                  </a:cubicBezTo>
                  <a:cubicBezTo>
                    <a:pt x="2380208" y="37393"/>
                    <a:pt x="2393379" y="19943"/>
                    <a:pt x="2400523" y="0"/>
                  </a:cubicBezTo>
                  <a:close/>
                  <a:moveTo>
                    <a:pt x="2027485" y="0"/>
                  </a:moveTo>
                  <a:cubicBezTo>
                    <a:pt x="2059781" y="0"/>
                    <a:pt x="2085156" y="8706"/>
                    <a:pt x="2103611" y="26119"/>
                  </a:cubicBezTo>
                  <a:cubicBezTo>
                    <a:pt x="2122066" y="43532"/>
                    <a:pt x="2131293" y="65187"/>
                    <a:pt x="2131293" y="91083"/>
                  </a:cubicBezTo>
                  <a:cubicBezTo>
                    <a:pt x="2131293" y="105817"/>
                    <a:pt x="2128651" y="119844"/>
                    <a:pt x="2123368" y="133164"/>
                  </a:cubicBezTo>
                  <a:cubicBezTo>
                    <a:pt x="2118085" y="146484"/>
                    <a:pt x="2109713" y="160437"/>
                    <a:pt x="2098253" y="175022"/>
                  </a:cubicBezTo>
                  <a:cubicBezTo>
                    <a:pt x="2090663" y="184696"/>
                    <a:pt x="2076971" y="198611"/>
                    <a:pt x="2057177" y="216768"/>
                  </a:cubicBezTo>
                  <a:cubicBezTo>
                    <a:pt x="2037383" y="234925"/>
                    <a:pt x="2024844" y="246980"/>
                    <a:pt x="2019560" y="252933"/>
                  </a:cubicBezTo>
                  <a:cubicBezTo>
                    <a:pt x="2014277" y="258887"/>
                    <a:pt x="2009998" y="264691"/>
                    <a:pt x="2006724" y="270346"/>
                  </a:cubicBezTo>
                  <a:lnTo>
                    <a:pt x="2131293" y="270346"/>
                  </a:lnTo>
                  <a:lnTo>
                    <a:pt x="2131293" y="328613"/>
                  </a:lnTo>
                  <a:lnTo>
                    <a:pt x="1911400" y="328613"/>
                  </a:lnTo>
                  <a:cubicBezTo>
                    <a:pt x="1913781" y="306586"/>
                    <a:pt x="1920925" y="285713"/>
                    <a:pt x="1932831" y="265993"/>
                  </a:cubicBezTo>
                  <a:cubicBezTo>
                    <a:pt x="1944737" y="246273"/>
                    <a:pt x="1968252" y="220117"/>
                    <a:pt x="2003375" y="187523"/>
                  </a:cubicBezTo>
                  <a:cubicBezTo>
                    <a:pt x="2031653" y="161181"/>
                    <a:pt x="2048991" y="143322"/>
                    <a:pt x="2055391" y="133945"/>
                  </a:cubicBezTo>
                  <a:cubicBezTo>
                    <a:pt x="2064023" y="120997"/>
                    <a:pt x="2068339" y="108198"/>
                    <a:pt x="2068339" y="95548"/>
                  </a:cubicBezTo>
                  <a:cubicBezTo>
                    <a:pt x="2068339" y="81558"/>
                    <a:pt x="2064581" y="70805"/>
                    <a:pt x="2057065" y="63289"/>
                  </a:cubicBezTo>
                  <a:cubicBezTo>
                    <a:pt x="2049549" y="55773"/>
                    <a:pt x="2039168" y="52015"/>
                    <a:pt x="2025923" y="52015"/>
                  </a:cubicBezTo>
                  <a:cubicBezTo>
                    <a:pt x="2012826" y="52015"/>
                    <a:pt x="2002408" y="55959"/>
                    <a:pt x="1994669" y="63847"/>
                  </a:cubicBezTo>
                  <a:cubicBezTo>
                    <a:pt x="1986930" y="71735"/>
                    <a:pt x="1982465" y="84832"/>
                    <a:pt x="1981274" y="103138"/>
                  </a:cubicBezTo>
                  <a:lnTo>
                    <a:pt x="1918767" y="96887"/>
                  </a:lnTo>
                  <a:cubicBezTo>
                    <a:pt x="1922487" y="62359"/>
                    <a:pt x="1934170" y="37579"/>
                    <a:pt x="1953816" y="22547"/>
                  </a:cubicBezTo>
                  <a:cubicBezTo>
                    <a:pt x="1973461" y="7516"/>
                    <a:pt x="1998018" y="0"/>
                    <a:pt x="2027485" y="0"/>
                  </a:cubicBezTo>
                  <a:close/>
                  <a:moveTo>
                    <a:pt x="1765622" y="0"/>
                  </a:moveTo>
                  <a:cubicBezTo>
                    <a:pt x="1796430" y="0"/>
                    <a:pt x="1821135" y="9823"/>
                    <a:pt x="1839739" y="29468"/>
                  </a:cubicBezTo>
                  <a:cubicBezTo>
                    <a:pt x="1855068" y="45541"/>
                    <a:pt x="1862733" y="63698"/>
                    <a:pt x="1862733" y="83939"/>
                  </a:cubicBezTo>
                  <a:cubicBezTo>
                    <a:pt x="1862733" y="112663"/>
                    <a:pt x="1847031" y="135582"/>
                    <a:pt x="1815629" y="152698"/>
                  </a:cubicBezTo>
                  <a:cubicBezTo>
                    <a:pt x="1834381" y="156716"/>
                    <a:pt x="1849375" y="165720"/>
                    <a:pt x="1860612" y="179710"/>
                  </a:cubicBezTo>
                  <a:cubicBezTo>
                    <a:pt x="1871849" y="193700"/>
                    <a:pt x="1877467" y="210592"/>
                    <a:pt x="1877467" y="230386"/>
                  </a:cubicBezTo>
                  <a:cubicBezTo>
                    <a:pt x="1877467" y="259110"/>
                    <a:pt x="1866974" y="283592"/>
                    <a:pt x="1845990" y="303833"/>
                  </a:cubicBezTo>
                  <a:cubicBezTo>
                    <a:pt x="1825005" y="324073"/>
                    <a:pt x="1798886" y="334194"/>
                    <a:pt x="1767632" y="334194"/>
                  </a:cubicBezTo>
                  <a:cubicBezTo>
                    <a:pt x="1738015" y="334194"/>
                    <a:pt x="1713458" y="325673"/>
                    <a:pt x="1693962" y="308632"/>
                  </a:cubicBezTo>
                  <a:cubicBezTo>
                    <a:pt x="1674465" y="291592"/>
                    <a:pt x="1663154" y="269305"/>
                    <a:pt x="1660029" y="241771"/>
                  </a:cubicBezTo>
                  <a:lnTo>
                    <a:pt x="1720751" y="234404"/>
                  </a:lnTo>
                  <a:cubicBezTo>
                    <a:pt x="1722686" y="249882"/>
                    <a:pt x="1727895" y="261714"/>
                    <a:pt x="1736378" y="269900"/>
                  </a:cubicBezTo>
                  <a:cubicBezTo>
                    <a:pt x="1744861" y="278085"/>
                    <a:pt x="1755130" y="282178"/>
                    <a:pt x="1767185" y="282178"/>
                  </a:cubicBezTo>
                  <a:cubicBezTo>
                    <a:pt x="1780133" y="282178"/>
                    <a:pt x="1791035" y="277267"/>
                    <a:pt x="1799890" y="267444"/>
                  </a:cubicBezTo>
                  <a:cubicBezTo>
                    <a:pt x="1808745" y="257622"/>
                    <a:pt x="1813173" y="244376"/>
                    <a:pt x="1813173" y="227707"/>
                  </a:cubicBezTo>
                  <a:cubicBezTo>
                    <a:pt x="1813173" y="211931"/>
                    <a:pt x="1808931" y="199430"/>
                    <a:pt x="1800448" y="190202"/>
                  </a:cubicBezTo>
                  <a:cubicBezTo>
                    <a:pt x="1791965" y="180975"/>
                    <a:pt x="1781621" y="176361"/>
                    <a:pt x="1769418" y="176361"/>
                  </a:cubicBezTo>
                  <a:cubicBezTo>
                    <a:pt x="1761381" y="176361"/>
                    <a:pt x="1751781" y="177924"/>
                    <a:pt x="1740619" y="181049"/>
                  </a:cubicBezTo>
                  <a:lnTo>
                    <a:pt x="1747540" y="129927"/>
                  </a:lnTo>
                  <a:cubicBezTo>
                    <a:pt x="1764506" y="130373"/>
                    <a:pt x="1777454" y="126690"/>
                    <a:pt x="1786384" y="118877"/>
                  </a:cubicBezTo>
                  <a:cubicBezTo>
                    <a:pt x="1795314" y="111063"/>
                    <a:pt x="1799779" y="100682"/>
                    <a:pt x="1799779" y="87734"/>
                  </a:cubicBezTo>
                  <a:cubicBezTo>
                    <a:pt x="1799779" y="76721"/>
                    <a:pt x="1796504" y="67940"/>
                    <a:pt x="1789956" y="61392"/>
                  </a:cubicBezTo>
                  <a:cubicBezTo>
                    <a:pt x="1783407" y="54843"/>
                    <a:pt x="1774701" y="51569"/>
                    <a:pt x="1763837" y="51569"/>
                  </a:cubicBezTo>
                  <a:cubicBezTo>
                    <a:pt x="1753121" y="51569"/>
                    <a:pt x="1743968" y="55290"/>
                    <a:pt x="1736378" y="62731"/>
                  </a:cubicBezTo>
                  <a:cubicBezTo>
                    <a:pt x="1728787" y="70172"/>
                    <a:pt x="1724174" y="81037"/>
                    <a:pt x="1722537" y="95324"/>
                  </a:cubicBezTo>
                  <a:lnTo>
                    <a:pt x="1664717" y="85502"/>
                  </a:lnTo>
                  <a:cubicBezTo>
                    <a:pt x="1668735" y="65708"/>
                    <a:pt x="1674800" y="49895"/>
                    <a:pt x="1682911" y="38063"/>
                  </a:cubicBezTo>
                  <a:cubicBezTo>
                    <a:pt x="1691022" y="26231"/>
                    <a:pt x="1702333" y="16929"/>
                    <a:pt x="1716844" y="10158"/>
                  </a:cubicBezTo>
                  <a:cubicBezTo>
                    <a:pt x="1731355" y="3386"/>
                    <a:pt x="1747614" y="0"/>
                    <a:pt x="1765622" y="0"/>
                  </a:cubicBezTo>
                  <a:close/>
                  <a:moveTo>
                    <a:pt x="1536129" y="0"/>
                  </a:moveTo>
                  <a:lnTo>
                    <a:pt x="1588815" y="0"/>
                  </a:lnTo>
                  <a:lnTo>
                    <a:pt x="1588815" y="207615"/>
                  </a:lnTo>
                  <a:lnTo>
                    <a:pt x="1629445" y="207615"/>
                  </a:lnTo>
                  <a:lnTo>
                    <a:pt x="1629445" y="262756"/>
                  </a:lnTo>
                  <a:lnTo>
                    <a:pt x="1588815" y="262756"/>
                  </a:lnTo>
                  <a:lnTo>
                    <a:pt x="1588815" y="328613"/>
                  </a:lnTo>
                  <a:lnTo>
                    <a:pt x="1528093" y="328613"/>
                  </a:lnTo>
                  <a:lnTo>
                    <a:pt x="1528093" y="262756"/>
                  </a:lnTo>
                  <a:lnTo>
                    <a:pt x="1394147" y="262756"/>
                  </a:lnTo>
                  <a:lnTo>
                    <a:pt x="1394147" y="207839"/>
                  </a:lnTo>
                  <a:close/>
                  <a:moveTo>
                    <a:pt x="896094" y="0"/>
                  </a:moveTo>
                  <a:cubicBezTo>
                    <a:pt x="920948" y="0"/>
                    <a:pt x="941524" y="6958"/>
                    <a:pt x="957821" y="20873"/>
                  </a:cubicBezTo>
                  <a:cubicBezTo>
                    <a:pt x="974117" y="34789"/>
                    <a:pt x="984498" y="54992"/>
                    <a:pt x="988963" y="81483"/>
                  </a:cubicBezTo>
                  <a:lnTo>
                    <a:pt x="928241" y="88181"/>
                  </a:lnTo>
                  <a:cubicBezTo>
                    <a:pt x="926753" y="75679"/>
                    <a:pt x="922883" y="66452"/>
                    <a:pt x="916632" y="60499"/>
                  </a:cubicBezTo>
                  <a:cubicBezTo>
                    <a:pt x="910382" y="54546"/>
                    <a:pt x="902270" y="51569"/>
                    <a:pt x="892299" y="51569"/>
                  </a:cubicBezTo>
                  <a:cubicBezTo>
                    <a:pt x="879053" y="51569"/>
                    <a:pt x="867854" y="57522"/>
                    <a:pt x="858701" y="69428"/>
                  </a:cubicBezTo>
                  <a:cubicBezTo>
                    <a:pt x="849548" y="81335"/>
                    <a:pt x="843781" y="106114"/>
                    <a:pt x="841400" y="143768"/>
                  </a:cubicBezTo>
                  <a:cubicBezTo>
                    <a:pt x="857027" y="125313"/>
                    <a:pt x="876449" y="116086"/>
                    <a:pt x="899666" y="116086"/>
                  </a:cubicBezTo>
                  <a:cubicBezTo>
                    <a:pt x="925860" y="116086"/>
                    <a:pt x="948296" y="126057"/>
                    <a:pt x="966973" y="146000"/>
                  </a:cubicBezTo>
                  <a:cubicBezTo>
                    <a:pt x="985651" y="165943"/>
                    <a:pt x="994990" y="191691"/>
                    <a:pt x="994990" y="223242"/>
                  </a:cubicBezTo>
                  <a:cubicBezTo>
                    <a:pt x="994990" y="256729"/>
                    <a:pt x="985168" y="283592"/>
                    <a:pt x="965522" y="303833"/>
                  </a:cubicBezTo>
                  <a:cubicBezTo>
                    <a:pt x="945877" y="324073"/>
                    <a:pt x="920651" y="334194"/>
                    <a:pt x="889843" y="334194"/>
                  </a:cubicBezTo>
                  <a:cubicBezTo>
                    <a:pt x="856803" y="334194"/>
                    <a:pt x="829642" y="321357"/>
                    <a:pt x="808360" y="295684"/>
                  </a:cubicBezTo>
                  <a:cubicBezTo>
                    <a:pt x="787077" y="270011"/>
                    <a:pt x="776436" y="227930"/>
                    <a:pt x="776436" y="169441"/>
                  </a:cubicBezTo>
                  <a:cubicBezTo>
                    <a:pt x="776436" y="109463"/>
                    <a:pt x="787524" y="66229"/>
                    <a:pt x="809699" y="39737"/>
                  </a:cubicBezTo>
                  <a:cubicBezTo>
                    <a:pt x="831875" y="13246"/>
                    <a:pt x="860673" y="0"/>
                    <a:pt x="896094" y="0"/>
                  </a:cubicBezTo>
                  <a:close/>
                  <a:moveTo>
                    <a:pt x="367680" y="0"/>
                  </a:moveTo>
                  <a:cubicBezTo>
                    <a:pt x="398785" y="0"/>
                    <a:pt x="422932" y="7962"/>
                    <a:pt x="440122" y="23887"/>
                  </a:cubicBezTo>
                  <a:cubicBezTo>
                    <a:pt x="457312" y="39812"/>
                    <a:pt x="465906" y="59978"/>
                    <a:pt x="465906" y="84386"/>
                  </a:cubicBezTo>
                  <a:cubicBezTo>
                    <a:pt x="465906" y="99566"/>
                    <a:pt x="461962" y="113072"/>
                    <a:pt x="454075" y="124904"/>
                  </a:cubicBezTo>
                  <a:cubicBezTo>
                    <a:pt x="446187" y="136736"/>
                    <a:pt x="435099" y="145777"/>
                    <a:pt x="420811" y="152028"/>
                  </a:cubicBezTo>
                  <a:cubicBezTo>
                    <a:pt x="438969" y="159321"/>
                    <a:pt x="452772" y="169962"/>
                    <a:pt x="462223" y="183952"/>
                  </a:cubicBezTo>
                  <a:cubicBezTo>
                    <a:pt x="471674" y="197941"/>
                    <a:pt x="476399" y="214089"/>
                    <a:pt x="476399" y="232395"/>
                  </a:cubicBezTo>
                  <a:cubicBezTo>
                    <a:pt x="476399" y="262607"/>
                    <a:pt x="466762" y="287164"/>
                    <a:pt x="447489" y="306065"/>
                  </a:cubicBezTo>
                  <a:cubicBezTo>
                    <a:pt x="428216" y="324966"/>
                    <a:pt x="402580" y="334417"/>
                    <a:pt x="370582" y="334417"/>
                  </a:cubicBezTo>
                  <a:cubicBezTo>
                    <a:pt x="340816" y="334417"/>
                    <a:pt x="316037" y="326603"/>
                    <a:pt x="296242" y="310976"/>
                  </a:cubicBezTo>
                  <a:cubicBezTo>
                    <a:pt x="272876" y="292522"/>
                    <a:pt x="261193" y="267221"/>
                    <a:pt x="261193" y="235074"/>
                  </a:cubicBezTo>
                  <a:cubicBezTo>
                    <a:pt x="261193" y="217364"/>
                    <a:pt x="265584" y="201104"/>
                    <a:pt x="274365" y="186296"/>
                  </a:cubicBezTo>
                  <a:cubicBezTo>
                    <a:pt x="283146" y="171487"/>
                    <a:pt x="296986" y="160065"/>
                    <a:pt x="315888" y="152028"/>
                  </a:cubicBezTo>
                  <a:cubicBezTo>
                    <a:pt x="299665" y="145182"/>
                    <a:pt x="287871" y="135768"/>
                    <a:pt x="280504" y="123788"/>
                  </a:cubicBezTo>
                  <a:cubicBezTo>
                    <a:pt x="273137" y="111807"/>
                    <a:pt x="269453" y="98673"/>
                    <a:pt x="269453" y="84386"/>
                  </a:cubicBezTo>
                  <a:cubicBezTo>
                    <a:pt x="269453" y="59978"/>
                    <a:pt x="277974" y="39812"/>
                    <a:pt x="295015" y="23887"/>
                  </a:cubicBezTo>
                  <a:cubicBezTo>
                    <a:pt x="312055" y="7962"/>
                    <a:pt x="336277" y="0"/>
                    <a:pt x="367680" y="0"/>
                  </a:cubicBezTo>
                  <a:close/>
                  <a:moveTo>
                    <a:pt x="104924" y="0"/>
                  </a:moveTo>
                  <a:cubicBezTo>
                    <a:pt x="138113" y="0"/>
                    <a:pt x="165348" y="12836"/>
                    <a:pt x="186630" y="38509"/>
                  </a:cubicBezTo>
                  <a:cubicBezTo>
                    <a:pt x="207913" y="64182"/>
                    <a:pt x="218554" y="106412"/>
                    <a:pt x="218554" y="165199"/>
                  </a:cubicBezTo>
                  <a:cubicBezTo>
                    <a:pt x="218554" y="225028"/>
                    <a:pt x="207466" y="268188"/>
                    <a:pt x="185291" y="294680"/>
                  </a:cubicBezTo>
                  <a:cubicBezTo>
                    <a:pt x="163116" y="321171"/>
                    <a:pt x="134243" y="334417"/>
                    <a:pt x="98673" y="334417"/>
                  </a:cubicBezTo>
                  <a:cubicBezTo>
                    <a:pt x="73075" y="334417"/>
                    <a:pt x="52388" y="327608"/>
                    <a:pt x="36612" y="313990"/>
                  </a:cubicBezTo>
                  <a:cubicBezTo>
                    <a:pt x="20836" y="300372"/>
                    <a:pt x="10716" y="280020"/>
                    <a:pt x="6251" y="252933"/>
                  </a:cubicBezTo>
                  <a:lnTo>
                    <a:pt x="66973" y="246236"/>
                  </a:lnTo>
                  <a:cubicBezTo>
                    <a:pt x="68461" y="258589"/>
                    <a:pt x="72330" y="267742"/>
                    <a:pt x="78581" y="273695"/>
                  </a:cubicBezTo>
                  <a:cubicBezTo>
                    <a:pt x="84832" y="279648"/>
                    <a:pt x="93092" y="282625"/>
                    <a:pt x="103361" y="282625"/>
                  </a:cubicBezTo>
                  <a:cubicBezTo>
                    <a:pt x="116309" y="282625"/>
                    <a:pt x="127322" y="276672"/>
                    <a:pt x="136401" y="264765"/>
                  </a:cubicBezTo>
                  <a:cubicBezTo>
                    <a:pt x="145479" y="252859"/>
                    <a:pt x="151284" y="228154"/>
                    <a:pt x="153814" y="190649"/>
                  </a:cubicBezTo>
                  <a:cubicBezTo>
                    <a:pt x="138038" y="208955"/>
                    <a:pt x="118318" y="218108"/>
                    <a:pt x="94655" y="218108"/>
                  </a:cubicBezTo>
                  <a:cubicBezTo>
                    <a:pt x="68907" y="218108"/>
                    <a:pt x="46695" y="208173"/>
                    <a:pt x="28017" y="188305"/>
                  </a:cubicBezTo>
                  <a:cubicBezTo>
                    <a:pt x="9339" y="168436"/>
                    <a:pt x="0" y="142577"/>
                    <a:pt x="0" y="110728"/>
                  </a:cubicBezTo>
                  <a:cubicBezTo>
                    <a:pt x="0" y="77539"/>
                    <a:pt x="9860" y="50788"/>
                    <a:pt x="29580" y="30473"/>
                  </a:cubicBezTo>
                  <a:cubicBezTo>
                    <a:pt x="49299" y="10158"/>
                    <a:pt x="74414" y="0"/>
                    <a:pt x="1049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95">
              <a:extLst>
                <a:ext uri="{FF2B5EF4-FFF2-40B4-BE49-F238E27FC236}">
                  <a16:creationId xmlns:a16="http://schemas.microsoft.com/office/drawing/2014/main" id="{044DE607-DFB2-4B2B-B7F0-0926EB9604BC}"/>
                </a:ext>
              </a:extLst>
            </p:cNvPr>
            <p:cNvSpPr/>
            <p:nvPr/>
          </p:nvSpPr>
          <p:spPr>
            <a:xfrm rot="16200000">
              <a:off x="8030823" y="3474567"/>
              <a:ext cx="999787" cy="122787"/>
            </a:xfrm>
            <a:custGeom>
              <a:avLst/>
              <a:gdLst/>
              <a:ahLst/>
              <a:cxnLst/>
              <a:rect l="l" t="t" r="r" b="b"/>
              <a:pathLst>
                <a:path w="2755702" h="338436">
                  <a:moveTo>
                    <a:pt x="2649438" y="56257"/>
                  </a:moveTo>
                  <a:cubicBezTo>
                    <a:pt x="2641848" y="56257"/>
                    <a:pt x="2635076" y="58676"/>
                    <a:pt x="2629123" y="63513"/>
                  </a:cubicBezTo>
                  <a:cubicBezTo>
                    <a:pt x="2623170" y="68350"/>
                    <a:pt x="2618556" y="77019"/>
                    <a:pt x="2615282" y="89521"/>
                  </a:cubicBezTo>
                  <a:cubicBezTo>
                    <a:pt x="2610966" y="105743"/>
                    <a:pt x="2608808" y="133053"/>
                    <a:pt x="2608808" y="171450"/>
                  </a:cubicBezTo>
                  <a:cubicBezTo>
                    <a:pt x="2608808" y="209848"/>
                    <a:pt x="2610743" y="236228"/>
                    <a:pt x="2614613" y="250590"/>
                  </a:cubicBezTo>
                  <a:cubicBezTo>
                    <a:pt x="2618482" y="264952"/>
                    <a:pt x="2623356" y="274514"/>
                    <a:pt x="2629235" y="279276"/>
                  </a:cubicBezTo>
                  <a:cubicBezTo>
                    <a:pt x="2635114" y="284039"/>
                    <a:pt x="2641848" y="286420"/>
                    <a:pt x="2649438" y="286420"/>
                  </a:cubicBezTo>
                  <a:cubicBezTo>
                    <a:pt x="2657029" y="286420"/>
                    <a:pt x="2663800" y="284002"/>
                    <a:pt x="2669753" y="279165"/>
                  </a:cubicBezTo>
                  <a:cubicBezTo>
                    <a:pt x="2675706" y="274328"/>
                    <a:pt x="2680320" y="265659"/>
                    <a:pt x="2683594" y="253157"/>
                  </a:cubicBezTo>
                  <a:cubicBezTo>
                    <a:pt x="2687910" y="237084"/>
                    <a:pt x="2690068" y="209848"/>
                    <a:pt x="2690068" y="171450"/>
                  </a:cubicBezTo>
                  <a:cubicBezTo>
                    <a:pt x="2690068" y="133053"/>
                    <a:pt x="2688134" y="106673"/>
                    <a:pt x="2684264" y="92311"/>
                  </a:cubicBezTo>
                  <a:cubicBezTo>
                    <a:pt x="2680395" y="77949"/>
                    <a:pt x="2675520" y="68350"/>
                    <a:pt x="2669642" y="63513"/>
                  </a:cubicBezTo>
                  <a:cubicBezTo>
                    <a:pt x="2663763" y="58676"/>
                    <a:pt x="2657029" y="56257"/>
                    <a:pt x="2649438" y="56257"/>
                  </a:cubicBezTo>
                  <a:close/>
                  <a:moveTo>
                    <a:pt x="1754088" y="56257"/>
                  </a:moveTo>
                  <a:cubicBezTo>
                    <a:pt x="1746498" y="56257"/>
                    <a:pt x="1739726" y="58676"/>
                    <a:pt x="1733773" y="63513"/>
                  </a:cubicBezTo>
                  <a:cubicBezTo>
                    <a:pt x="1727820" y="68350"/>
                    <a:pt x="1723207" y="77019"/>
                    <a:pt x="1719932" y="89521"/>
                  </a:cubicBezTo>
                  <a:cubicBezTo>
                    <a:pt x="1715616" y="105743"/>
                    <a:pt x="1713458" y="133053"/>
                    <a:pt x="1713458" y="171450"/>
                  </a:cubicBezTo>
                  <a:cubicBezTo>
                    <a:pt x="1713458" y="209848"/>
                    <a:pt x="1715393" y="236228"/>
                    <a:pt x="1719263" y="250590"/>
                  </a:cubicBezTo>
                  <a:cubicBezTo>
                    <a:pt x="1723132" y="264952"/>
                    <a:pt x="1728006" y="274514"/>
                    <a:pt x="1733885" y="279276"/>
                  </a:cubicBezTo>
                  <a:cubicBezTo>
                    <a:pt x="1739764" y="284039"/>
                    <a:pt x="1746498" y="286420"/>
                    <a:pt x="1754088" y="286420"/>
                  </a:cubicBezTo>
                  <a:cubicBezTo>
                    <a:pt x="1761679" y="286420"/>
                    <a:pt x="1768450" y="284002"/>
                    <a:pt x="1774403" y="279165"/>
                  </a:cubicBezTo>
                  <a:cubicBezTo>
                    <a:pt x="1780357" y="274328"/>
                    <a:pt x="1784970" y="265659"/>
                    <a:pt x="1788244" y="253157"/>
                  </a:cubicBezTo>
                  <a:cubicBezTo>
                    <a:pt x="1792560" y="237084"/>
                    <a:pt x="1794718" y="209848"/>
                    <a:pt x="1794718" y="171450"/>
                  </a:cubicBezTo>
                  <a:cubicBezTo>
                    <a:pt x="1794718" y="133053"/>
                    <a:pt x="1792784" y="106673"/>
                    <a:pt x="1788914" y="92311"/>
                  </a:cubicBezTo>
                  <a:cubicBezTo>
                    <a:pt x="1785045" y="77949"/>
                    <a:pt x="1780170" y="68350"/>
                    <a:pt x="1774292" y="63513"/>
                  </a:cubicBezTo>
                  <a:cubicBezTo>
                    <a:pt x="1768413" y="58676"/>
                    <a:pt x="1761679" y="56257"/>
                    <a:pt x="1754088" y="56257"/>
                  </a:cubicBezTo>
                  <a:close/>
                  <a:moveTo>
                    <a:pt x="106263" y="56257"/>
                  </a:moveTo>
                  <a:cubicBezTo>
                    <a:pt x="98673" y="56257"/>
                    <a:pt x="91901" y="58676"/>
                    <a:pt x="85948" y="63513"/>
                  </a:cubicBezTo>
                  <a:cubicBezTo>
                    <a:pt x="79995" y="68350"/>
                    <a:pt x="75382" y="77019"/>
                    <a:pt x="72107" y="89521"/>
                  </a:cubicBezTo>
                  <a:cubicBezTo>
                    <a:pt x="67791" y="105743"/>
                    <a:pt x="65633" y="133053"/>
                    <a:pt x="65633" y="171450"/>
                  </a:cubicBezTo>
                  <a:cubicBezTo>
                    <a:pt x="65633" y="209848"/>
                    <a:pt x="67568" y="236228"/>
                    <a:pt x="71438" y="250590"/>
                  </a:cubicBezTo>
                  <a:cubicBezTo>
                    <a:pt x="75307" y="264952"/>
                    <a:pt x="80181" y="274514"/>
                    <a:pt x="86060" y="279276"/>
                  </a:cubicBezTo>
                  <a:cubicBezTo>
                    <a:pt x="91939" y="284039"/>
                    <a:pt x="98673" y="286420"/>
                    <a:pt x="106263" y="286420"/>
                  </a:cubicBezTo>
                  <a:cubicBezTo>
                    <a:pt x="113854" y="286420"/>
                    <a:pt x="120625" y="284002"/>
                    <a:pt x="126578" y="279165"/>
                  </a:cubicBezTo>
                  <a:cubicBezTo>
                    <a:pt x="132532" y="274328"/>
                    <a:pt x="137145" y="265659"/>
                    <a:pt x="140419" y="253157"/>
                  </a:cubicBezTo>
                  <a:cubicBezTo>
                    <a:pt x="144735" y="237084"/>
                    <a:pt x="146893" y="209848"/>
                    <a:pt x="146893" y="171450"/>
                  </a:cubicBezTo>
                  <a:cubicBezTo>
                    <a:pt x="146893" y="133053"/>
                    <a:pt x="144959" y="106673"/>
                    <a:pt x="141089" y="92311"/>
                  </a:cubicBezTo>
                  <a:cubicBezTo>
                    <a:pt x="137220" y="77949"/>
                    <a:pt x="132346" y="68350"/>
                    <a:pt x="126467" y="63513"/>
                  </a:cubicBezTo>
                  <a:cubicBezTo>
                    <a:pt x="120588" y="58676"/>
                    <a:pt x="113854" y="56257"/>
                    <a:pt x="106263" y="56257"/>
                  </a:cubicBezTo>
                  <a:close/>
                  <a:moveTo>
                    <a:pt x="2326853" y="10046"/>
                  </a:moveTo>
                  <a:lnTo>
                    <a:pt x="2492722" y="10046"/>
                  </a:lnTo>
                  <a:lnTo>
                    <a:pt x="2492722" y="68759"/>
                  </a:lnTo>
                  <a:lnTo>
                    <a:pt x="2374404" y="68759"/>
                  </a:lnTo>
                  <a:lnTo>
                    <a:pt x="2364581" y="124346"/>
                  </a:lnTo>
                  <a:cubicBezTo>
                    <a:pt x="2378571" y="117351"/>
                    <a:pt x="2392859" y="113854"/>
                    <a:pt x="2407444" y="113854"/>
                  </a:cubicBezTo>
                  <a:cubicBezTo>
                    <a:pt x="2435275" y="113854"/>
                    <a:pt x="2458864" y="123974"/>
                    <a:pt x="2478212" y="144215"/>
                  </a:cubicBezTo>
                  <a:cubicBezTo>
                    <a:pt x="2497559" y="164456"/>
                    <a:pt x="2507233" y="190724"/>
                    <a:pt x="2507233" y="223019"/>
                  </a:cubicBezTo>
                  <a:cubicBezTo>
                    <a:pt x="2507233" y="249957"/>
                    <a:pt x="2499420" y="273993"/>
                    <a:pt x="2483793" y="295127"/>
                  </a:cubicBezTo>
                  <a:cubicBezTo>
                    <a:pt x="2462510" y="323999"/>
                    <a:pt x="2432968" y="338436"/>
                    <a:pt x="2395165" y="338436"/>
                  </a:cubicBezTo>
                  <a:cubicBezTo>
                    <a:pt x="2364953" y="338436"/>
                    <a:pt x="2340322" y="330324"/>
                    <a:pt x="2321272" y="314102"/>
                  </a:cubicBezTo>
                  <a:cubicBezTo>
                    <a:pt x="2302222" y="297880"/>
                    <a:pt x="2290837" y="276077"/>
                    <a:pt x="2287116" y="248692"/>
                  </a:cubicBezTo>
                  <a:lnTo>
                    <a:pt x="2349624" y="242218"/>
                  </a:lnTo>
                  <a:cubicBezTo>
                    <a:pt x="2351410" y="256357"/>
                    <a:pt x="2356693" y="267556"/>
                    <a:pt x="2365474" y="275816"/>
                  </a:cubicBezTo>
                  <a:cubicBezTo>
                    <a:pt x="2374255" y="284076"/>
                    <a:pt x="2384375" y="288206"/>
                    <a:pt x="2395835" y="288206"/>
                  </a:cubicBezTo>
                  <a:cubicBezTo>
                    <a:pt x="2408932" y="288206"/>
                    <a:pt x="2420020" y="282886"/>
                    <a:pt x="2429098" y="272244"/>
                  </a:cubicBezTo>
                  <a:cubicBezTo>
                    <a:pt x="2438177" y="261603"/>
                    <a:pt x="2442716" y="245567"/>
                    <a:pt x="2442716" y="224136"/>
                  </a:cubicBezTo>
                  <a:cubicBezTo>
                    <a:pt x="2442716" y="204044"/>
                    <a:pt x="2438214" y="188975"/>
                    <a:pt x="2429210" y="178929"/>
                  </a:cubicBezTo>
                  <a:cubicBezTo>
                    <a:pt x="2420206" y="168883"/>
                    <a:pt x="2408486" y="163860"/>
                    <a:pt x="2394049" y="163860"/>
                  </a:cubicBezTo>
                  <a:cubicBezTo>
                    <a:pt x="2376041" y="163860"/>
                    <a:pt x="2359893" y="171823"/>
                    <a:pt x="2345606" y="187747"/>
                  </a:cubicBezTo>
                  <a:lnTo>
                    <a:pt x="2294706" y="180380"/>
                  </a:lnTo>
                  <a:close/>
                  <a:moveTo>
                    <a:pt x="936203" y="10046"/>
                  </a:moveTo>
                  <a:lnTo>
                    <a:pt x="1102072" y="10046"/>
                  </a:lnTo>
                  <a:lnTo>
                    <a:pt x="1102072" y="68759"/>
                  </a:lnTo>
                  <a:lnTo>
                    <a:pt x="983754" y="68759"/>
                  </a:lnTo>
                  <a:lnTo>
                    <a:pt x="973931" y="124346"/>
                  </a:lnTo>
                  <a:cubicBezTo>
                    <a:pt x="987921" y="117351"/>
                    <a:pt x="1002209" y="113854"/>
                    <a:pt x="1016794" y="113854"/>
                  </a:cubicBezTo>
                  <a:cubicBezTo>
                    <a:pt x="1044625" y="113854"/>
                    <a:pt x="1068214" y="123974"/>
                    <a:pt x="1087562" y="144215"/>
                  </a:cubicBezTo>
                  <a:cubicBezTo>
                    <a:pt x="1106909" y="164456"/>
                    <a:pt x="1116583" y="190724"/>
                    <a:pt x="1116583" y="223019"/>
                  </a:cubicBezTo>
                  <a:cubicBezTo>
                    <a:pt x="1116583" y="249957"/>
                    <a:pt x="1108770" y="273993"/>
                    <a:pt x="1093143" y="295127"/>
                  </a:cubicBezTo>
                  <a:cubicBezTo>
                    <a:pt x="1071860" y="323999"/>
                    <a:pt x="1042318" y="338436"/>
                    <a:pt x="1004516" y="338436"/>
                  </a:cubicBezTo>
                  <a:cubicBezTo>
                    <a:pt x="974303" y="338436"/>
                    <a:pt x="949672" y="330324"/>
                    <a:pt x="930622" y="314102"/>
                  </a:cubicBezTo>
                  <a:cubicBezTo>
                    <a:pt x="911572" y="297880"/>
                    <a:pt x="900187" y="276077"/>
                    <a:pt x="896466" y="248692"/>
                  </a:cubicBezTo>
                  <a:lnTo>
                    <a:pt x="958974" y="242218"/>
                  </a:lnTo>
                  <a:cubicBezTo>
                    <a:pt x="960760" y="256357"/>
                    <a:pt x="966043" y="267556"/>
                    <a:pt x="974824" y="275816"/>
                  </a:cubicBezTo>
                  <a:cubicBezTo>
                    <a:pt x="983605" y="284076"/>
                    <a:pt x="993725" y="288206"/>
                    <a:pt x="1005185" y="288206"/>
                  </a:cubicBezTo>
                  <a:cubicBezTo>
                    <a:pt x="1018282" y="288206"/>
                    <a:pt x="1029370" y="282886"/>
                    <a:pt x="1038448" y="272244"/>
                  </a:cubicBezTo>
                  <a:cubicBezTo>
                    <a:pt x="1047527" y="261603"/>
                    <a:pt x="1052066" y="245567"/>
                    <a:pt x="1052066" y="224136"/>
                  </a:cubicBezTo>
                  <a:cubicBezTo>
                    <a:pt x="1052066" y="204044"/>
                    <a:pt x="1047564" y="188975"/>
                    <a:pt x="1038560" y="178929"/>
                  </a:cubicBezTo>
                  <a:cubicBezTo>
                    <a:pt x="1029556" y="168883"/>
                    <a:pt x="1017836" y="163860"/>
                    <a:pt x="1003399" y="163860"/>
                  </a:cubicBezTo>
                  <a:cubicBezTo>
                    <a:pt x="985391" y="163860"/>
                    <a:pt x="969243" y="171823"/>
                    <a:pt x="954956" y="187747"/>
                  </a:cubicBezTo>
                  <a:lnTo>
                    <a:pt x="904057" y="180380"/>
                  </a:lnTo>
                  <a:close/>
                  <a:moveTo>
                    <a:pt x="2649438" y="4242"/>
                  </a:moveTo>
                  <a:cubicBezTo>
                    <a:pt x="2681139" y="4242"/>
                    <a:pt x="2705919" y="15553"/>
                    <a:pt x="2723778" y="38175"/>
                  </a:cubicBezTo>
                  <a:cubicBezTo>
                    <a:pt x="2745060" y="64964"/>
                    <a:pt x="2755702" y="109389"/>
                    <a:pt x="2755702" y="171450"/>
                  </a:cubicBezTo>
                  <a:cubicBezTo>
                    <a:pt x="2755702" y="233363"/>
                    <a:pt x="2744986" y="277863"/>
                    <a:pt x="2723555" y="304949"/>
                  </a:cubicBezTo>
                  <a:cubicBezTo>
                    <a:pt x="2705844" y="327274"/>
                    <a:pt x="2681139" y="338436"/>
                    <a:pt x="2649438" y="338436"/>
                  </a:cubicBezTo>
                  <a:cubicBezTo>
                    <a:pt x="2617589" y="338436"/>
                    <a:pt x="2591916" y="326195"/>
                    <a:pt x="2572420" y="301712"/>
                  </a:cubicBezTo>
                  <a:cubicBezTo>
                    <a:pt x="2552923" y="277230"/>
                    <a:pt x="2543175" y="233586"/>
                    <a:pt x="2543175" y="170781"/>
                  </a:cubicBezTo>
                  <a:cubicBezTo>
                    <a:pt x="2543175" y="109166"/>
                    <a:pt x="2553891" y="64815"/>
                    <a:pt x="2575322" y="37728"/>
                  </a:cubicBezTo>
                  <a:cubicBezTo>
                    <a:pt x="2593032" y="15404"/>
                    <a:pt x="2617738" y="4242"/>
                    <a:pt x="2649438" y="4242"/>
                  </a:cubicBezTo>
                  <a:close/>
                  <a:moveTo>
                    <a:pt x="2014835" y="4242"/>
                  </a:moveTo>
                  <a:lnTo>
                    <a:pt x="2065734" y="4242"/>
                  </a:lnTo>
                  <a:lnTo>
                    <a:pt x="2065734" y="332855"/>
                  </a:lnTo>
                  <a:lnTo>
                    <a:pt x="2003003" y="332855"/>
                  </a:lnTo>
                  <a:lnTo>
                    <a:pt x="2003003" y="96441"/>
                  </a:lnTo>
                  <a:cubicBezTo>
                    <a:pt x="1980084" y="117872"/>
                    <a:pt x="1953072" y="133723"/>
                    <a:pt x="1921966" y="143992"/>
                  </a:cubicBezTo>
                  <a:lnTo>
                    <a:pt x="1921966" y="87065"/>
                  </a:lnTo>
                  <a:cubicBezTo>
                    <a:pt x="1938338" y="81707"/>
                    <a:pt x="1956123" y="71550"/>
                    <a:pt x="1975321" y="56592"/>
                  </a:cubicBezTo>
                  <a:cubicBezTo>
                    <a:pt x="1994520" y="41635"/>
                    <a:pt x="2007691" y="24185"/>
                    <a:pt x="2014835" y="4242"/>
                  </a:cubicBezTo>
                  <a:close/>
                  <a:moveTo>
                    <a:pt x="1754088" y="4242"/>
                  </a:moveTo>
                  <a:cubicBezTo>
                    <a:pt x="1785789" y="4242"/>
                    <a:pt x="1810569" y="15553"/>
                    <a:pt x="1828428" y="38175"/>
                  </a:cubicBezTo>
                  <a:cubicBezTo>
                    <a:pt x="1849710" y="64964"/>
                    <a:pt x="1860352" y="109389"/>
                    <a:pt x="1860352" y="171450"/>
                  </a:cubicBezTo>
                  <a:cubicBezTo>
                    <a:pt x="1860352" y="233363"/>
                    <a:pt x="1849636" y="277863"/>
                    <a:pt x="1828205" y="304949"/>
                  </a:cubicBezTo>
                  <a:cubicBezTo>
                    <a:pt x="1810494" y="327274"/>
                    <a:pt x="1785789" y="338436"/>
                    <a:pt x="1754088" y="338436"/>
                  </a:cubicBezTo>
                  <a:cubicBezTo>
                    <a:pt x="1722239" y="338436"/>
                    <a:pt x="1696566" y="326195"/>
                    <a:pt x="1677070" y="301712"/>
                  </a:cubicBezTo>
                  <a:cubicBezTo>
                    <a:pt x="1657573" y="277230"/>
                    <a:pt x="1647825" y="233586"/>
                    <a:pt x="1647825" y="170781"/>
                  </a:cubicBezTo>
                  <a:cubicBezTo>
                    <a:pt x="1647825" y="109166"/>
                    <a:pt x="1658541" y="64815"/>
                    <a:pt x="1679972" y="37728"/>
                  </a:cubicBezTo>
                  <a:cubicBezTo>
                    <a:pt x="1697682" y="15404"/>
                    <a:pt x="1722388" y="4242"/>
                    <a:pt x="1754088" y="4242"/>
                  </a:cubicBezTo>
                  <a:close/>
                  <a:moveTo>
                    <a:pt x="746448" y="4242"/>
                  </a:moveTo>
                  <a:cubicBezTo>
                    <a:pt x="778743" y="4242"/>
                    <a:pt x="804118" y="12949"/>
                    <a:pt x="822573" y="30361"/>
                  </a:cubicBezTo>
                  <a:cubicBezTo>
                    <a:pt x="841028" y="47774"/>
                    <a:pt x="850255" y="69429"/>
                    <a:pt x="850255" y="95325"/>
                  </a:cubicBezTo>
                  <a:cubicBezTo>
                    <a:pt x="850255" y="110059"/>
                    <a:pt x="847613" y="124086"/>
                    <a:pt x="842330" y="137406"/>
                  </a:cubicBezTo>
                  <a:cubicBezTo>
                    <a:pt x="837047" y="150726"/>
                    <a:pt x="828675" y="164679"/>
                    <a:pt x="817215" y="179264"/>
                  </a:cubicBezTo>
                  <a:cubicBezTo>
                    <a:pt x="809625" y="188938"/>
                    <a:pt x="795933" y="202853"/>
                    <a:pt x="776139" y="221010"/>
                  </a:cubicBezTo>
                  <a:cubicBezTo>
                    <a:pt x="756345" y="239167"/>
                    <a:pt x="743806" y="251222"/>
                    <a:pt x="738522" y="257175"/>
                  </a:cubicBezTo>
                  <a:cubicBezTo>
                    <a:pt x="733239" y="263129"/>
                    <a:pt x="728960" y="268933"/>
                    <a:pt x="725686" y="274588"/>
                  </a:cubicBezTo>
                  <a:lnTo>
                    <a:pt x="850255" y="274588"/>
                  </a:lnTo>
                  <a:lnTo>
                    <a:pt x="850255" y="332855"/>
                  </a:lnTo>
                  <a:lnTo>
                    <a:pt x="630362" y="332855"/>
                  </a:lnTo>
                  <a:cubicBezTo>
                    <a:pt x="632743" y="310828"/>
                    <a:pt x="639887" y="289955"/>
                    <a:pt x="651793" y="270235"/>
                  </a:cubicBezTo>
                  <a:cubicBezTo>
                    <a:pt x="663699" y="250515"/>
                    <a:pt x="687214" y="224359"/>
                    <a:pt x="722337" y="191766"/>
                  </a:cubicBezTo>
                  <a:cubicBezTo>
                    <a:pt x="750615" y="165423"/>
                    <a:pt x="767953" y="147564"/>
                    <a:pt x="774353" y="138187"/>
                  </a:cubicBezTo>
                  <a:cubicBezTo>
                    <a:pt x="782985" y="125239"/>
                    <a:pt x="787301" y="112440"/>
                    <a:pt x="787301" y="99790"/>
                  </a:cubicBezTo>
                  <a:cubicBezTo>
                    <a:pt x="787301" y="85800"/>
                    <a:pt x="783543" y="75047"/>
                    <a:pt x="776027" y="67531"/>
                  </a:cubicBezTo>
                  <a:cubicBezTo>
                    <a:pt x="768511" y="60015"/>
                    <a:pt x="758131" y="56257"/>
                    <a:pt x="744885" y="56257"/>
                  </a:cubicBezTo>
                  <a:cubicBezTo>
                    <a:pt x="731788" y="56257"/>
                    <a:pt x="721370" y="60201"/>
                    <a:pt x="713631" y="68089"/>
                  </a:cubicBezTo>
                  <a:cubicBezTo>
                    <a:pt x="705892" y="75977"/>
                    <a:pt x="701427" y="89074"/>
                    <a:pt x="700236" y="107380"/>
                  </a:cubicBezTo>
                  <a:lnTo>
                    <a:pt x="637729" y="101129"/>
                  </a:lnTo>
                  <a:cubicBezTo>
                    <a:pt x="641449" y="66601"/>
                    <a:pt x="653132" y="41821"/>
                    <a:pt x="672778" y="26790"/>
                  </a:cubicBezTo>
                  <a:cubicBezTo>
                    <a:pt x="692423" y="11758"/>
                    <a:pt x="716980" y="4242"/>
                    <a:pt x="746448" y="4242"/>
                  </a:cubicBezTo>
                  <a:close/>
                  <a:moveTo>
                    <a:pt x="367010" y="4242"/>
                  </a:moveTo>
                  <a:lnTo>
                    <a:pt x="417909" y="4242"/>
                  </a:lnTo>
                  <a:lnTo>
                    <a:pt x="417909" y="332855"/>
                  </a:lnTo>
                  <a:lnTo>
                    <a:pt x="355178" y="332855"/>
                  </a:lnTo>
                  <a:lnTo>
                    <a:pt x="355178" y="96441"/>
                  </a:lnTo>
                  <a:cubicBezTo>
                    <a:pt x="332259" y="117872"/>
                    <a:pt x="305247" y="133723"/>
                    <a:pt x="274141" y="143992"/>
                  </a:cubicBezTo>
                  <a:lnTo>
                    <a:pt x="274141" y="87065"/>
                  </a:lnTo>
                  <a:cubicBezTo>
                    <a:pt x="290513" y="81707"/>
                    <a:pt x="308298" y="71550"/>
                    <a:pt x="327496" y="56592"/>
                  </a:cubicBezTo>
                  <a:cubicBezTo>
                    <a:pt x="346695" y="41635"/>
                    <a:pt x="359866" y="24185"/>
                    <a:pt x="367010" y="4242"/>
                  </a:cubicBezTo>
                  <a:close/>
                  <a:moveTo>
                    <a:pt x="106263" y="4242"/>
                  </a:moveTo>
                  <a:cubicBezTo>
                    <a:pt x="137964" y="4242"/>
                    <a:pt x="162744" y="15553"/>
                    <a:pt x="180603" y="38175"/>
                  </a:cubicBezTo>
                  <a:cubicBezTo>
                    <a:pt x="201885" y="64964"/>
                    <a:pt x="212527" y="109389"/>
                    <a:pt x="212527" y="171450"/>
                  </a:cubicBezTo>
                  <a:cubicBezTo>
                    <a:pt x="212527" y="233363"/>
                    <a:pt x="201811" y="277863"/>
                    <a:pt x="180380" y="304949"/>
                  </a:cubicBezTo>
                  <a:cubicBezTo>
                    <a:pt x="162669" y="327274"/>
                    <a:pt x="137964" y="338436"/>
                    <a:pt x="106263" y="338436"/>
                  </a:cubicBezTo>
                  <a:cubicBezTo>
                    <a:pt x="74414" y="338436"/>
                    <a:pt x="48741" y="326195"/>
                    <a:pt x="29245" y="301712"/>
                  </a:cubicBezTo>
                  <a:cubicBezTo>
                    <a:pt x="9748" y="277230"/>
                    <a:pt x="0" y="233586"/>
                    <a:pt x="0" y="170781"/>
                  </a:cubicBezTo>
                  <a:cubicBezTo>
                    <a:pt x="0" y="109166"/>
                    <a:pt x="10716" y="64815"/>
                    <a:pt x="32147" y="37728"/>
                  </a:cubicBezTo>
                  <a:cubicBezTo>
                    <a:pt x="49858" y="15404"/>
                    <a:pt x="74563" y="4242"/>
                    <a:pt x="106263" y="4242"/>
                  </a:cubicBezTo>
                  <a:close/>
                  <a:moveTo>
                    <a:pt x="2223343" y="0"/>
                  </a:moveTo>
                  <a:lnTo>
                    <a:pt x="2270447" y="0"/>
                  </a:lnTo>
                  <a:lnTo>
                    <a:pt x="2188518" y="338436"/>
                  </a:lnTo>
                  <a:lnTo>
                    <a:pt x="2142306" y="338436"/>
                  </a:lnTo>
                  <a:close/>
                  <a:moveTo>
                    <a:pt x="575518" y="0"/>
                  </a:moveTo>
                  <a:lnTo>
                    <a:pt x="622622" y="0"/>
                  </a:lnTo>
                  <a:lnTo>
                    <a:pt x="540693" y="338436"/>
                  </a:lnTo>
                  <a:lnTo>
                    <a:pt x="494482" y="3384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96">
              <a:extLst>
                <a:ext uri="{FF2B5EF4-FFF2-40B4-BE49-F238E27FC236}">
                  <a16:creationId xmlns:a16="http://schemas.microsoft.com/office/drawing/2014/main" id="{AD7A13D7-5DDD-4B57-92DE-9B2B8156C5E6}"/>
                </a:ext>
              </a:extLst>
            </p:cNvPr>
            <p:cNvSpPr/>
            <p:nvPr/>
          </p:nvSpPr>
          <p:spPr>
            <a:xfrm rot="16200000">
              <a:off x="8591003" y="4568400"/>
              <a:ext cx="1004565" cy="122787"/>
            </a:xfrm>
            <a:custGeom>
              <a:avLst/>
              <a:gdLst/>
              <a:ahLst/>
              <a:cxnLst/>
              <a:rect l="l" t="t" r="r" b="b"/>
              <a:pathLst>
                <a:path w="2768872" h="338436">
                  <a:moveTo>
                    <a:pt x="1943472" y="81930"/>
                  </a:moveTo>
                  <a:lnTo>
                    <a:pt x="1899270" y="203374"/>
                  </a:lnTo>
                  <a:lnTo>
                    <a:pt x="1988567" y="203374"/>
                  </a:lnTo>
                  <a:close/>
                  <a:moveTo>
                    <a:pt x="1100360" y="60946"/>
                  </a:moveTo>
                  <a:lnTo>
                    <a:pt x="1100360" y="143992"/>
                  </a:lnTo>
                  <a:lnTo>
                    <a:pt x="1149250" y="143992"/>
                  </a:lnTo>
                  <a:cubicBezTo>
                    <a:pt x="1180951" y="143992"/>
                    <a:pt x="1200745" y="142652"/>
                    <a:pt x="1208633" y="139973"/>
                  </a:cubicBezTo>
                  <a:cubicBezTo>
                    <a:pt x="1216521" y="137294"/>
                    <a:pt x="1222697" y="132681"/>
                    <a:pt x="1227162" y="126132"/>
                  </a:cubicBezTo>
                  <a:cubicBezTo>
                    <a:pt x="1231627" y="119584"/>
                    <a:pt x="1233859" y="111398"/>
                    <a:pt x="1233859" y="101576"/>
                  </a:cubicBezTo>
                  <a:cubicBezTo>
                    <a:pt x="1233859" y="90562"/>
                    <a:pt x="1230920" y="81670"/>
                    <a:pt x="1225041" y="74898"/>
                  </a:cubicBezTo>
                  <a:cubicBezTo>
                    <a:pt x="1219162" y="68127"/>
                    <a:pt x="1210865" y="63848"/>
                    <a:pt x="1200150" y="62062"/>
                  </a:cubicBezTo>
                  <a:cubicBezTo>
                    <a:pt x="1194792" y="61318"/>
                    <a:pt x="1178718" y="60946"/>
                    <a:pt x="1151929" y="60946"/>
                  </a:cubicBezTo>
                  <a:close/>
                  <a:moveTo>
                    <a:pt x="493811" y="56481"/>
                  </a:moveTo>
                  <a:cubicBezTo>
                    <a:pt x="466576" y="56481"/>
                    <a:pt x="444624" y="65820"/>
                    <a:pt x="427955" y="84498"/>
                  </a:cubicBezTo>
                  <a:cubicBezTo>
                    <a:pt x="411286" y="103176"/>
                    <a:pt x="402952" y="131341"/>
                    <a:pt x="402952" y="168995"/>
                  </a:cubicBezTo>
                  <a:cubicBezTo>
                    <a:pt x="402952" y="206053"/>
                    <a:pt x="411509" y="234144"/>
                    <a:pt x="428625" y="253269"/>
                  </a:cubicBezTo>
                  <a:cubicBezTo>
                    <a:pt x="445740" y="272393"/>
                    <a:pt x="467469" y="281955"/>
                    <a:pt x="493811" y="281955"/>
                  </a:cubicBezTo>
                  <a:cubicBezTo>
                    <a:pt x="520154" y="281955"/>
                    <a:pt x="541771" y="272468"/>
                    <a:pt x="558663" y="253492"/>
                  </a:cubicBezTo>
                  <a:cubicBezTo>
                    <a:pt x="575555" y="234516"/>
                    <a:pt x="584001" y="206053"/>
                    <a:pt x="584001" y="168102"/>
                  </a:cubicBezTo>
                  <a:cubicBezTo>
                    <a:pt x="584001" y="130597"/>
                    <a:pt x="575778" y="102617"/>
                    <a:pt x="559333" y="84163"/>
                  </a:cubicBezTo>
                  <a:cubicBezTo>
                    <a:pt x="542887" y="65708"/>
                    <a:pt x="521047" y="56481"/>
                    <a:pt x="493811" y="56481"/>
                  </a:cubicBezTo>
                  <a:close/>
                  <a:moveTo>
                    <a:pt x="2519957" y="5582"/>
                  </a:moveTo>
                  <a:lnTo>
                    <a:pt x="2762622" y="5582"/>
                  </a:lnTo>
                  <a:lnTo>
                    <a:pt x="2762622" y="60946"/>
                  </a:lnTo>
                  <a:lnTo>
                    <a:pt x="2586037" y="60946"/>
                  </a:lnTo>
                  <a:lnTo>
                    <a:pt x="2586037" y="133499"/>
                  </a:lnTo>
                  <a:lnTo>
                    <a:pt x="2750343" y="133499"/>
                  </a:lnTo>
                  <a:lnTo>
                    <a:pt x="2750343" y="188640"/>
                  </a:lnTo>
                  <a:lnTo>
                    <a:pt x="2586037" y="188640"/>
                  </a:lnTo>
                  <a:lnTo>
                    <a:pt x="2586037" y="277714"/>
                  </a:lnTo>
                  <a:lnTo>
                    <a:pt x="2768872" y="277714"/>
                  </a:lnTo>
                  <a:lnTo>
                    <a:pt x="2768872" y="332855"/>
                  </a:lnTo>
                  <a:lnTo>
                    <a:pt x="2519957" y="332855"/>
                  </a:lnTo>
                  <a:close/>
                  <a:moveTo>
                    <a:pt x="2128539" y="5582"/>
                  </a:moveTo>
                  <a:lnTo>
                    <a:pt x="2227436" y="5582"/>
                  </a:lnTo>
                  <a:lnTo>
                    <a:pt x="2286818" y="228824"/>
                  </a:lnTo>
                  <a:lnTo>
                    <a:pt x="2345531" y="5582"/>
                  </a:lnTo>
                  <a:lnTo>
                    <a:pt x="2444650" y="5582"/>
                  </a:lnTo>
                  <a:lnTo>
                    <a:pt x="2444650" y="332855"/>
                  </a:lnTo>
                  <a:lnTo>
                    <a:pt x="2383259" y="332855"/>
                  </a:lnTo>
                  <a:lnTo>
                    <a:pt x="2383259" y="75233"/>
                  </a:lnTo>
                  <a:lnTo>
                    <a:pt x="2318295" y="332855"/>
                  </a:lnTo>
                  <a:lnTo>
                    <a:pt x="2254671" y="332855"/>
                  </a:lnTo>
                  <a:lnTo>
                    <a:pt x="2189931" y="75233"/>
                  </a:lnTo>
                  <a:lnTo>
                    <a:pt x="2189931" y="332855"/>
                  </a:lnTo>
                  <a:lnTo>
                    <a:pt x="2128539" y="332855"/>
                  </a:lnTo>
                  <a:close/>
                  <a:moveTo>
                    <a:pt x="1909316" y="5582"/>
                  </a:moveTo>
                  <a:lnTo>
                    <a:pt x="1979190" y="5582"/>
                  </a:lnTo>
                  <a:lnTo>
                    <a:pt x="2110233" y="332855"/>
                  </a:lnTo>
                  <a:lnTo>
                    <a:pt x="2038349" y="332855"/>
                  </a:lnTo>
                  <a:lnTo>
                    <a:pt x="2009774" y="258515"/>
                  </a:lnTo>
                  <a:lnTo>
                    <a:pt x="1878955" y="258515"/>
                  </a:lnTo>
                  <a:lnTo>
                    <a:pt x="1851942" y="332855"/>
                  </a:lnTo>
                  <a:lnTo>
                    <a:pt x="1781844" y="332855"/>
                  </a:lnTo>
                  <a:close/>
                  <a:moveTo>
                    <a:pt x="1482402" y="5582"/>
                  </a:moveTo>
                  <a:lnTo>
                    <a:pt x="1546696" y="5582"/>
                  </a:lnTo>
                  <a:lnTo>
                    <a:pt x="1680641" y="224136"/>
                  </a:lnTo>
                  <a:lnTo>
                    <a:pt x="1680641" y="5582"/>
                  </a:lnTo>
                  <a:lnTo>
                    <a:pt x="1742033" y="5582"/>
                  </a:lnTo>
                  <a:lnTo>
                    <a:pt x="1742033" y="332855"/>
                  </a:lnTo>
                  <a:lnTo>
                    <a:pt x="1675730" y="332855"/>
                  </a:lnTo>
                  <a:lnTo>
                    <a:pt x="1543794" y="119435"/>
                  </a:lnTo>
                  <a:lnTo>
                    <a:pt x="1543794" y="332855"/>
                  </a:lnTo>
                  <a:lnTo>
                    <a:pt x="1482402" y="332855"/>
                  </a:lnTo>
                  <a:close/>
                  <a:moveTo>
                    <a:pt x="1034281" y="5582"/>
                  </a:moveTo>
                  <a:lnTo>
                    <a:pt x="1173360" y="5582"/>
                  </a:lnTo>
                  <a:cubicBezTo>
                    <a:pt x="1208335" y="5582"/>
                    <a:pt x="1233747" y="8521"/>
                    <a:pt x="1249598" y="14400"/>
                  </a:cubicBezTo>
                  <a:cubicBezTo>
                    <a:pt x="1265448" y="20278"/>
                    <a:pt x="1278135" y="30733"/>
                    <a:pt x="1287660" y="45765"/>
                  </a:cubicBezTo>
                  <a:cubicBezTo>
                    <a:pt x="1297185" y="60797"/>
                    <a:pt x="1301948" y="77986"/>
                    <a:pt x="1301948" y="97334"/>
                  </a:cubicBezTo>
                  <a:cubicBezTo>
                    <a:pt x="1301948" y="121891"/>
                    <a:pt x="1294730" y="142169"/>
                    <a:pt x="1280293" y="158168"/>
                  </a:cubicBezTo>
                  <a:cubicBezTo>
                    <a:pt x="1265857" y="174167"/>
                    <a:pt x="1244277" y="184250"/>
                    <a:pt x="1215553" y="188417"/>
                  </a:cubicBezTo>
                  <a:cubicBezTo>
                    <a:pt x="1229841" y="196751"/>
                    <a:pt x="1241635" y="205904"/>
                    <a:pt x="1250937" y="215876"/>
                  </a:cubicBezTo>
                  <a:cubicBezTo>
                    <a:pt x="1260239" y="225847"/>
                    <a:pt x="1272778" y="243558"/>
                    <a:pt x="1288553" y="269007"/>
                  </a:cubicBezTo>
                  <a:lnTo>
                    <a:pt x="1328514" y="332855"/>
                  </a:lnTo>
                  <a:lnTo>
                    <a:pt x="1249486" y="332855"/>
                  </a:lnTo>
                  <a:lnTo>
                    <a:pt x="1201712" y="261640"/>
                  </a:lnTo>
                  <a:cubicBezTo>
                    <a:pt x="1184746" y="236191"/>
                    <a:pt x="1173137" y="220154"/>
                    <a:pt x="1166886" y="213532"/>
                  </a:cubicBezTo>
                  <a:cubicBezTo>
                    <a:pt x="1160636" y="206909"/>
                    <a:pt x="1154013" y="202370"/>
                    <a:pt x="1147018" y="199914"/>
                  </a:cubicBezTo>
                  <a:cubicBezTo>
                    <a:pt x="1140023" y="197458"/>
                    <a:pt x="1128935" y="196230"/>
                    <a:pt x="1113755" y="196230"/>
                  </a:cubicBezTo>
                  <a:lnTo>
                    <a:pt x="1100360" y="196230"/>
                  </a:lnTo>
                  <a:lnTo>
                    <a:pt x="1100360" y="332855"/>
                  </a:lnTo>
                  <a:lnTo>
                    <a:pt x="1034281" y="332855"/>
                  </a:lnTo>
                  <a:close/>
                  <a:moveTo>
                    <a:pt x="700236" y="5582"/>
                  </a:moveTo>
                  <a:lnTo>
                    <a:pt x="766315" y="5582"/>
                  </a:lnTo>
                  <a:lnTo>
                    <a:pt x="766315" y="182836"/>
                  </a:lnTo>
                  <a:cubicBezTo>
                    <a:pt x="766315" y="210964"/>
                    <a:pt x="767134" y="229196"/>
                    <a:pt x="768771" y="237530"/>
                  </a:cubicBezTo>
                  <a:cubicBezTo>
                    <a:pt x="771599" y="250925"/>
                    <a:pt x="778333" y="261678"/>
                    <a:pt x="788975" y="269789"/>
                  </a:cubicBezTo>
                  <a:cubicBezTo>
                    <a:pt x="799616" y="277900"/>
                    <a:pt x="814164" y="281955"/>
                    <a:pt x="832618" y="281955"/>
                  </a:cubicBezTo>
                  <a:cubicBezTo>
                    <a:pt x="851371" y="281955"/>
                    <a:pt x="865510" y="278123"/>
                    <a:pt x="875034" y="270458"/>
                  </a:cubicBezTo>
                  <a:cubicBezTo>
                    <a:pt x="884560" y="262794"/>
                    <a:pt x="890289" y="253380"/>
                    <a:pt x="892224" y="242218"/>
                  </a:cubicBezTo>
                  <a:cubicBezTo>
                    <a:pt x="894159" y="231056"/>
                    <a:pt x="895126" y="212527"/>
                    <a:pt x="895126" y="186631"/>
                  </a:cubicBezTo>
                  <a:lnTo>
                    <a:pt x="895126" y="5582"/>
                  </a:lnTo>
                  <a:lnTo>
                    <a:pt x="961206" y="5582"/>
                  </a:lnTo>
                  <a:lnTo>
                    <a:pt x="961206" y="177478"/>
                  </a:lnTo>
                  <a:cubicBezTo>
                    <a:pt x="961206" y="216769"/>
                    <a:pt x="959420" y="244525"/>
                    <a:pt x="955848" y="260747"/>
                  </a:cubicBezTo>
                  <a:cubicBezTo>
                    <a:pt x="952276" y="276970"/>
                    <a:pt x="945691" y="290662"/>
                    <a:pt x="936091" y="301824"/>
                  </a:cubicBezTo>
                  <a:cubicBezTo>
                    <a:pt x="926492" y="312986"/>
                    <a:pt x="913655" y="321878"/>
                    <a:pt x="897582" y="328501"/>
                  </a:cubicBezTo>
                  <a:cubicBezTo>
                    <a:pt x="881508" y="335124"/>
                    <a:pt x="860524" y="338436"/>
                    <a:pt x="834628" y="338436"/>
                  </a:cubicBezTo>
                  <a:cubicBezTo>
                    <a:pt x="803374" y="338436"/>
                    <a:pt x="779673" y="334827"/>
                    <a:pt x="763525" y="327608"/>
                  </a:cubicBezTo>
                  <a:cubicBezTo>
                    <a:pt x="747377" y="320390"/>
                    <a:pt x="734615" y="311014"/>
                    <a:pt x="725239" y="299480"/>
                  </a:cubicBezTo>
                  <a:cubicBezTo>
                    <a:pt x="715863" y="287946"/>
                    <a:pt x="709686" y="275853"/>
                    <a:pt x="706710" y="263203"/>
                  </a:cubicBezTo>
                  <a:cubicBezTo>
                    <a:pt x="702394" y="244451"/>
                    <a:pt x="700236" y="216769"/>
                    <a:pt x="700236" y="180157"/>
                  </a:cubicBezTo>
                  <a:close/>
                  <a:moveTo>
                    <a:pt x="0" y="5582"/>
                  </a:moveTo>
                  <a:lnTo>
                    <a:pt x="77465" y="5582"/>
                  </a:lnTo>
                  <a:lnTo>
                    <a:pt x="154483" y="135062"/>
                  </a:lnTo>
                  <a:lnTo>
                    <a:pt x="229939" y="5582"/>
                  </a:lnTo>
                  <a:lnTo>
                    <a:pt x="306065" y="5582"/>
                  </a:lnTo>
                  <a:lnTo>
                    <a:pt x="185737" y="195561"/>
                  </a:lnTo>
                  <a:lnTo>
                    <a:pt x="185737" y="332855"/>
                  </a:lnTo>
                  <a:lnTo>
                    <a:pt x="119881" y="332855"/>
                  </a:lnTo>
                  <a:lnTo>
                    <a:pt x="119881" y="195114"/>
                  </a:lnTo>
                  <a:close/>
                  <a:moveTo>
                    <a:pt x="493142" y="0"/>
                  </a:moveTo>
                  <a:cubicBezTo>
                    <a:pt x="541362" y="0"/>
                    <a:pt x="579946" y="14958"/>
                    <a:pt x="608893" y="44872"/>
                  </a:cubicBezTo>
                  <a:cubicBezTo>
                    <a:pt x="637840" y="74787"/>
                    <a:pt x="652313" y="116384"/>
                    <a:pt x="652313" y="169665"/>
                  </a:cubicBezTo>
                  <a:cubicBezTo>
                    <a:pt x="652313" y="222499"/>
                    <a:pt x="637951" y="263836"/>
                    <a:pt x="609227" y="293676"/>
                  </a:cubicBezTo>
                  <a:cubicBezTo>
                    <a:pt x="580504" y="323516"/>
                    <a:pt x="542106" y="338436"/>
                    <a:pt x="494034" y="338436"/>
                  </a:cubicBezTo>
                  <a:cubicBezTo>
                    <a:pt x="445368" y="338436"/>
                    <a:pt x="406672" y="323590"/>
                    <a:pt x="377949" y="293899"/>
                  </a:cubicBezTo>
                  <a:cubicBezTo>
                    <a:pt x="349225" y="264208"/>
                    <a:pt x="334863" y="223317"/>
                    <a:pt x="334863" y="171227"/>
                  </a:cubicBezTo>
                  <a:cubicBezTo>
                    <a:pt x="334863" y="137890"/>
                    <a:pt x="339849" y="109910"/>
                    <a:pt x="349820" y="87288"/>
                  </a:cubicBezTo>
                  <a:cubicBezTo>
                    <a:pt x="357261" y="70619"/>
                    <a:pt x="367419" y="55662"/>
                    <a:pt x="380293" y="42416"/>
                  </a:cubicBezTo>
                  <a:cubicBezTo>
                    <a:pt x="393166" y="29171"/>
                    <a:pt x="407268" y="19348"/>
                    <a:pt x="422597" y="12949"/>
                  </a:cubicBezTo>
                  <a:cubicBezTo>
                    <a:pt x="442986" y="4316"/>
                    <a:pt x="466501" y="0"/>
                    <a:pt x="4931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1" name="TextBox 80">
            <a:extLst>
              <a:ext uri="{FF2B5EF4-FFF2-40B4-BE49-F238E27FC236}">
                <a16:creationId xmlns:a16="http://schemas.microsoft.com/office/drawing/2014/main" id="{262422AC-99DD-411A-9F50-34C4ECCA91FC}"/>
              </a:ext>
            </a:extLst>
          </p:cNvPr>
          <p:cNvSpPr txBox="1"/>
          <p:nvPr/>
        </p:nvSpPr>
        <p:spPr>
          <a:xfrm>
            <a:off x="4795818" y="4311024"/>
            <a:ext cx="1260332" cy="769441"/>
          </a:xfrm>
          <a:prstGeom prst="rect">
            <a:avLst/>
          </a:prstGeom>
          <a:noFill/>
        </p:spPr>
        <p:txBody>
          <a:bodyPr wrap="square" rtlCol="0" anchor="ctr">
            <a:spAutoFit/>
          </a:bodyPr>
          <a:lstStyle/>
          <a:p>
            <a:pPr algn="ctr"/>
            <a:r>
              <a:rPr lang="en-US" altLang="ko-KR" sz="4400" b="1" dirty="0">
                <a:solidFill>
                  <a:schemeClr val="accent2"/>
                </a:solidFill>
                <a:cs typeface="Arial" pitchFamily="34" charset="0"/>
              </a:rPr>
              <a:t>100</a:t>
            </a:r>
            <a:r>
              <a:rPr lang="en-US" altLang="ko-KR" sz="2400" b="1" dirty="0">
                <a:solidFill>
                  <a:schemeClr val="accent2"/>
                </a:solidFill>
                <a:cs typeface="Arial" pitchFamily="34" charset="0"/>
              </a:rPr>
              <a:t>%</a:t>
            </a:r>
            <a:endParaRPr lang="ko-KR" altLang="en-US" sz="2400" b="1" dirty="0">
              <a:solidFill>
                <a:schemeClr val="accent2"/>
              </a:solidFill>
              <a:cs typeface="Arial" pitchFamily="34" charset="0"/>
            </a:endParaRPr>
          </a:p>
        </p:txBody>
      </p:sp>
      <p:sp>
        <p:nvSpPr>
          <p:cNvPr id="82" name="TextBox 81">
            <a:extLst>
              <a:ext uri="{FF2B5EF4-FFF2-40B4-BE49-F238E27FC236}">
                <a16:creationId xmlns:a16="http://schemas.microsoft.com/office/drawing/2014/main" id="{ED6B7A05-D8E4-47C3-991A-8F8750455F4E}"/>
              </a:ext>
            </a:extLst>
          </p:cNvPr>
          <p:cNvSpPr txBox="1"/>
          <p:nvPr/>
        </p:nvSpPr>
        <p:spPr>
          <a:xfrm>
            <a:off x="6164438" y="3627921"/>
            <a:ext cx="5304353" cy="2800767"/>
          </a:xfrm>
          <a:prstGeom prst="rect">
            <a:avLst/>
          </a:prstGeom>
          <a:noFill/>
        </p:spPr>
        <p:txBody>
          <a:bodyPr wrap="square" rtlCol="0">
            <a:spAutoFit/>
          </a:bodyPr>
          <a:lstStyle/>
          <a:p>
            <a:r>
              <a:rPr lang="en-GB" sz="1600" b="0" i="0" dirty="0">
                <a:solidFill>
                  <a:srgbClr val="374151"/>
                </a:solidFill>
                <a:effectLst/>
                <a:latin typeface="Bahnschrift" panose="020B0502040204020203" pitchFamily="34" charset="0"/>
              </a:rPr>
              <a:t>Our main goal is to build a user-friendly mobile banking system using C programming. This system will let users perform various banking tasks on their mobile devices while ensuring security. By using C programming, we're creating a strong and efficient app for real-time access to accounts, easy money transfers, bill payments, and transaction tracking. The simplicity of C programming helps us achieve fast performance and effective resource use. Our focus is on delivering a straightforward yet secure mobile banking solution that enhances the user experience.</a:t>
            </a:r>
            <a:endParaRPr lang="ko-KR" altLang="en-US" sz="1600" dirty="0">
              <a:solidFill>
                <a:schemeClr val="tx1">
                  <a:lumMod val="65000"/>
                  <a:lumOff val="35000"/>
                </a:schemeClr>
              </a:solidFill>
              <a:latin typeface="Bahnschrift" panose="020B0502040204020203" pitchFamily="34" charset="0"/>
              <a:cs typeface="Arial" pitchFamily="34" charset="0"/>
            </a:endParaRPr>
          </a:p>
        </p:txBody>
      </p:sp>
      <p:sp>
        <p:nvSpPr>
          <p:cNvPr id="84" name="TextBox 83">
            <a:extLst>
              <a:ext uri="{FF2B5EF4-FFF2-40B4-BE49-F238E27FC236}">
                <a16:creationId xmlns:a16="http://schemas.microsoft.com/office/drawing/2014/main" id="{567A6517-913E-492B-808C-B7A9323A781D}"/>
              </a:ext>
            </a:extLst>
          </p:cNvPr>
          <p:cNvSpPr txBox="1"/>
          <p:nvPr/>
        </p:nvSpPr>
        <p:spPr>
          <a:xfrm>
            <a:off x="4795819" y="3913771"/>
            <a:ext cx="2514086" cy="307777"/>
          </a:xfrm>
          <a:prstGeom prst="rect">
            <a:avLst/>
          </a:prstGeom>
          <a:noFill/>
        </p:spPr>
        <p:txBody>
          <a:bodyPr wrap="square" rtlCol="0">
            <a:spAutoFit/>
          </a:bodyPr>
          <a:lstStyle/>
          <a:p>
            <a:r>
              <a:rPr lang="en-US" altLang="ko-KR" sz="1400" b="1" dirty="0">
                <a:solidFill>
                  <a:schemeClr val="tx1">
                    <a:lumMod val="65000"/>
                    <a:lumOff val="35000"/>
                  </a:schemeClr>
                </a:solidFill>
                <a:cs typeface="Arial" pitchFamily="34" charset="0"/>
              </a:rPr>
              <a:t>SECURITY</a:t>
            </a:r>
            <a:endParaRPr lang="ko-KR" altLang="en-US" sz="1400" b="1" dirty="0">
              <a:solidFill>
                <a:schemeClr val="tx1">
                  <a:lumMod val="65000"/>
                  <a:lumOff val="35000"/>
                </a:schemeClr>
              </a:solidFill>
              <a:cs typeface="Arial" pitchFamily="34" charset="0"/>
            </a:endParaRPr>
          </a:p>
        </p:txBody>
      </p:sp>
      <p:sp>
        <p:nvSpPr>
          <p:cNvPr id="86" name="Up Arrow 3">
            <a:extLst>
              <a:ext uri="{FF2B5EF4-FFF2-40B4-BE49-F238E27FC236}">
                <a16:creationId xmlns:a16="http://schemas.microsoft.com/office/drawing/2014/main" id="{C687C503-5146-49FC-8B17-049458788875}"/>
              </a:ext>
            </a:extLst>
          </p:cNvPr>
          <p:cNvSpPr/>
          <p:nvPr/>
        </p:nvSpPr>
        <p:spPr>
          <a:xfrm>
            <a:off x="7756821" y="1863205"/>
            <a:ext cx="1215499" cy="1562784"/>
          </a:xfrm>
          <a:prstGeom prst="upArrow">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7" name="Up Arrow 4">
            <a:extLst>
              <a:ext uri="{FF2B5EF4-FFF2-40B4-BE49-F238E27FC236}">
                <a16:creationId xmlns:a16="http://schemas.microsoft.com/office/drawing/2014/main" id="{5D48B7B3-FD8B-4AC7-AC23-E8B403A4FEFA}"/>
              </a:ext>
            </a:extLst>
          </p:cNvPr>
          <p:cNvSpPr/>
          <p:nvPr/>
        </p:nvSpPr>
        <p:spPr>
          <a:xfrm rot="10800000">
            <a:off x="8956760" y="1854456"/>
            <a:ext cx="1215499" cy="1562784"/>
          </a:xfrm>
          <a:prstGeom prst="up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2"/>
              </a:solidFill>
            </a:endParaRPr>
          </a:p>
        </p:txBody>
      </p:sp>
      <p:sp>
        <p:nvSpPr>
          <p:cNvPr id="88" name="TextBox 87">
            <a:extLst>
              <a:ext uri="{FF2B5EF4-FFF2-40B4-BE49-F238E27FC236}">
                <a16:creationId xmlns:a16="http://schemas.microsoft.com/office/drawing/2014/main" id="{8E15AC2A-89E5-43F8-A4AE-BDA423E0DF1C}"/>
              </a:ext>
            </a:extLst>
          </p:cNvPr>
          <p:cNvSpPr txBox="1"/>
          <p:nvPr/>
        </p:nvSpPr>
        <p:spPr>
          <a:xfrm>
            <a:off x="6550200" y="2951140"/>
            <a:ext cx="936104" cy="461665"/>
          </a:xfrm>
          <a:prstGeom prst="rect">
            <a:avLst/>
          </a:prstGeom>
          <a:noFill/>
        </p:spPr>
        <p:txBody>
          <a:bodyPr wrap="square" rtlCol="0" anchor="ctr">
            <a:spAutoFit/>
          </a:bodyPr>
          <a:lstStyle/>
          <a:p>
            <a:pPr algn="ctr"/>
            <a:r>
              <a:rPr lang="en-US" altLang="ko-KR" sz="2400" b="1" dirty="0">
                <a:solidFill>
                  <a:schemeClr val="accent1"/>
                </a:solidFill>
                <a:cs typeface="Arial" pitchFamily="34" charset="0"/>
              </a:rPr>
              <a:t>95%</a:t>
            </a:r>
            <a:endParaRPr lang="ko-KR" altLang="en-US" sz="2400" b="1" dirty="0">
              <a:solidFill>
                <a:schemeClr val="accent1"/>
              </a:solidFill>
              <a:cs typeface="Arial" pitchFamily="34" charset="0"/>
            </a:endParaRPr>
          </a:p>
        </p:txBody>
      </p:sp>
      <p:sp>
        <p:nvSpPr>
          <p:cNvPr id="89" name="TextBox 88">
            <a:extLst>
              <a:ext uri="{FF2B5EF4-FFF2-40B4-BE49-F238E27FC236}">
                <a16:creationId xmlns:a16="http://schemas.microsoft.com/office/drawing/2014/main" id="{61BE634A-957B-42F0-BD7D-C6CA7D4F3B53}"/>
              </a:ext>
            </a:extLst>
          </p:cNvPr>
          <p:cNvSpPr txBox="1"/>
          <p:nvPr/>
        </p:nvSpPr>
        <p:spPr>
          <a:xfrm>
            <a:off x="6262431" y="2082790"/>
            <a:ext cx="1530304"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EFFICIENCY</a:t>
            </a:r>
            <a:endParaRPr lang="ko-KR" altLang="en-US" sz="1200" b="1" dirty="0">
              <a:solidFill>
                <a:schemeClr val="accent1"/>
              </a:solidFill>
              <a:cs typeface="Arial" pitchFamily="34" charset="0"/>
            </a:endParaRPr>
          </a:p>
        </p:txBody>
      </p:sp>
      <p:sp>
        <p:nvSpPr>
          <p:cNvPr id="90" name="TextBox 89">
            <a:extLst>
              <a:ext uri="{FF2B5EF4-FFF2-40B4-BE49-F238E27FC236}">
                <a16:creationId xmlns:a16="http://schemas.microsoft.com/office/drawing/2014/main" id="{13502A31-E654-45A6-859A-ED4A66E91D59}"/>
              </a:ext>
            </a:extLst>
          </p:cNvPr>
          <p:cNvSpPr txBox="1"/>
          <p:nvPr/>
        </p:nvSpPr>
        <p:spPr>
          <a:xfrm>
            <a:off x="10433446" y="1990457"/>
            <a:ext cx="936104" cy="461665"/>
          </a:xfrm>
          <a:prstGeom prst="rect">
            <a:avLst/>
          </a:prstGeom>
          <a:noFill/>
        </p:spPr>
        <p:txBody>
          <a:bodyPr wrap="square" rtlCol="0" anchor="ctr">
            <a:spAutoFit/>
          </a:bodyPr>
          <a:lstStyle/>
          <a:p>
            <a:pPr algn="ctr"/>
            <a:r>
              <a:rPr lang="en-US" altLang="ko-KR" sz="2400" b="1" dirty="0">
                <a:solidFill>
                  <a:schemeClr val="accent2"/>
                </a:solidFill>
                <a:cs typeface="Arial" pitchFamily="34" charset="0"/>
              </a:rPr>
              <a:t>5%</a:t>
            </a:r>
            <a:endParaRPr lang="ko-KR" altLang="en-US" sz="2400" b="1" dirty="0">
              <a:solidFill>
                <a:schemeClr val="accent2"/>
              </a:solidFill>
              <a:cs typeface="Arial" pitchFamily="34" charset="0"/>
            </a:endParaRPr>
          </a:p>
        </p:txBody>
      </p:sp>
      <p:sp>
        <p:nvSpPr>
          <p:cNvPr id="91" name="TextBox 90">
            <a:extLst>
              <a:ext uri="{FF2B5EF4-FFF2-40B4-BE49-F238E27FC236}">
                <a16:creationId xmlns:a16="http://schemas.microsoft.com/office/drawing/2014/main" id="{0B8E47B7-8209-4227-B53A-8822A695CC09}"/>
              </a:ext>
            </a:extLst>
          </p:cNvPr>
          <p:cNvSpPr txBox="1"/>
          <p:nvPr/>
        </p:nvSpPr>
        <p:spPr>
          <a:xfrm>
            <a:off x="10136346" y="3031002"/>
            <a:ext cx="1530304"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LOAD</a:t>
            </a:r>
            <a:endParaRPr lang="ko-KR" altLang="en-US" sz="1200" b="1" dirty="0">
              <a:solidFill>
                <a:schemeClr val="accent2"/>
              </a:solidFill>
              <a:cs typeface="Arial" pitchFamily="34" charset="0"/>
            </a:endParaRPr>
          </a:p>
        </p:txBody>
      </p:sp>
    </p:spTree>
    <p:extLst>
      <p:ext uri="{BB962C8B-B14F-4D97-AF65-F5344CB8AC3E}">
        <p14:creationId xmlns:p14="http://schemas.microsoft.com/office/powerpoint/2010/main" val="624695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타원 180">
            <a:extLst>
              <a:ext uri="{FF2B5EF4-FFF2-40B4-BE49-F238E27FC236}">
                <a16:creationId xmlns:a16="http://schemas.microsoft.com/office/drawing/2014/main" id="{E02BF694-1BF4-4585-9EFC-6E2C5382FFFA}"/>
              </a:ext>
            </a:extLst>
          </p:cNvPr>
          <p:cNvSpPr/>
          <p:nvPr/>
        </p:nvSpPr>
        <p:spPr>
          <a:xfrm>
            <a:off x="8859218" y="5543564"/>
            <a:ext cx="643822" cy="6438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2" name="타원 181">
            <a:extLst>
              <a:ext uri="{FF2B5EF4-FFF2-40B4-BE49-F238E27FC236}">
                <a16:creationId xmlns:a16="http://schemas.microsoft.com/office/drawing/2014/main" id="{A1B077CF-A892-4377-8BE9-3B09D7075ED3}"/>
              </a:ext>
            </a:extLst>
          </p:cNvPr>
          <p:cNvSpPr/>
          <p:nvPr/>
        </p:nvSpPr>
        <p:spPr>
          <a:xfrm>
            <a:off x="2609853" y="5579003"/>
            <a:ext cx="643822" cy="6438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9" name="타원 178">
            <a:extLst>
              <a:ext uri="{FF2B5EF4-FFF2-40B4-BE49-F238E27FC236}">
                <a16:creationId xmlns:a16="http://schemas.microsoft.com/office/drawing/2014/main" id="{81F732E7-7F6A-45BB-9639-9EF0D45A2B30}"/>
              </a:ext>
            </a:extLst>
          </p:cNvPr>
          <p:cNvSpPr/>
          <p:nvPr/>
        </p:nvSpPr>
        <p:spPr>
          <a:xfrm>
            <a:off x="8905251" y="4514033"/>
            <a:ext cx="643822" cy="6438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0" name="타원 179">
            <a:extLst>
              <a:ext uri="{FF2B5EF4-FFF2-40B4-BE49-F238E27FC236}">
                <a16:creationId xmlns:a16="http://schemas.microsoft.com/office/drawing/2014/main" id="{A43951D5-F083-4B46-89CC-371AA7370544}"/>
              </a:ext>
            </a:extLst>
          </p:cNvPr>
          <p:cNvSpPr/>
          <p:nvPr/>
        </p:nvSpPr>
        <p:spPr>
          <a:xfrm>
            <a:off x="2609853" y="4530367"/>
            <a:ext cx="643822" cy="6438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8" name="타원 177">
            <a:extLst>
              <a:ext uri="{FF2B5EF4-FFF2-40B4-BE49-F238E27FC236}">
                <a16:creationId xmlns:a16="http://schemas.microsoft.com/office/drawing/2014/main" id="{475DA961-EAF0-4E07-8F5F-AC9E4C89B033}"/>
              </a:ext>
            </a:extLst>
          </p:cNvPr>
          <p:cNvSpPr/>
          <p:nvPr/>
        </p:nvSpPr>
        <p:spPr>
          <a:xfrm>
            <a:off x="8905251" y="3464732"/>
            <a:ext cx="643822" cy="6438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id="{A9783F42-A1DA-4BBF-A027-12E32047484F}"/>
              </a:ext>
            </a:extLst>
          </p:cNvPr>
          <p:cNvSpPr/>
          <p:nvPr/>
        </p:nvSpPr>
        <p:spPr>
          <a:xfrm>
            <a:off x="2609853" y="3481066"/>
            <a:ext cx="643822" cy="6438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dirty="0"/>
              <a:t>SERVICES YOU GET HERE</a:t>
            </a:r>
          </a:p>
        </p:txBody>
      </p:sp>
      <p:grpSp>
        <p:nvGrpSpPr>
          <p:cNvPr id="3" name="Group 1">
            <a:extLst>
              <a:ext uri="{FF2B5EF4-FFF2-40B4-BE49-F238E27FC236}">
                <a16:creationId xmlns:a16="http://schemas.microsoft.com/office/drawing/2014/main" id="{8D7097D2-2570-4DFD-9072-262F906A69A1}"/>
              </a:ext>
            </a:extLst>
          </p:cNvPr>
          <p:cNvGrpSpPr/>
          <p:nvPr/>
        </p:nvGrpSpPr>
        <p:grpSpPr>
          <a:xfrm>
            <a:off x="3542988" y="2550414"/>
            <a:ext cx="1576880" cy="3147176"/>
            <a:chOff x="8767903" y="321074"/>
            <a:chExt cx="1576880" cy="3147176"/>
          </a:xfrm>
        </p:grpSpPr>
        <p:sp>
          <p:nvSpPr>
            <p:cNvPr id="4" name="Graphic 2">
              <a:extLst>
                <a:ext uri="{FF2B5EF4-FFF2-40B4-BE49-F238E27FC236}">
                  <a16:creationId xmlns:a16="http://schemas.microsoft.com/office/drawing/2014/main" id="{0BD92367-4CEC-48EB-9970-6CCC09F2C1BB}"/>
                </a:ext>
              </a:extLst>
            </p:cNvPr>
            <p:cNvSpPr/>
            <p:nvPr/>
          </p:nvSpPr>
          <p:spPr>
            <a:xfrm>
              <a:off x="8770344" y="321074"/>
              <a:ext cx="1572693" cy="3147176"/>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solidFill>
                  <a:schemeClr val="tx1">
                    <a:lumMod val="75000"/>
                    <a:lumOff val="25000"/>
                  </a:schemeClr>
                </a:solidFill>
              </a:endParaRPr>
            </a:p>
          </p:txBody>
        </p:sp>
        <p:sp>
          <p:nvSpPr>
            <p:cNvPr id="5" name="Graphic 2">
              <a:extLst>
                <a:ext uri="{FF2B5EF4-FFF2-40B4-BE49-F238E27FC236}">
                  <a16:creationId xmlns:a16="http://schemas.microsoft.com/office/drawing/2014/main" id="{EAA739C1-0897-4C62-A1B2-2796159F7321}"/>
                </a:ext>
              </a:extLst>
            </p:cNvPr>
            <p:cNvSpPr/>
            <p:nvPr/>
          </p:nvSpPr>
          <p:spPr>
            <a:xfrm>
              <a:off x="8791415" y="337581"/>
              <a:ext cx="1530550" cy="3114132"/>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solidFill>
                  <a:schemeClr val="tx1">
                    <a:lumMod val="75000"/>
                    <a:lumOff val="25000"/>
                  </a:schemeClr>
                </a:solidFill>
              </a:endParaRPr>
            </a:p>
          </p:txBody>
        </p:sp>
        <p:sp>
          <p:nvSpPr>
            <p:cNvPr id="6" name="Graphic 2">
              <a:extLst>
                <a:ext uri="{FF2B5EF4-FFF2-40B4-BE49-F238E27FC236}">
                  <a16:creationId xmlns:a16="http://schemas.microsoft.com/office/drawing/2014/main" id="{9422359F-1808-47F5-A2CC-F6BCC5E5A38C}"/>
                </a:ext>
              </a:extLst>
            </p:cNvPr>
            <p:cNvSpPr/>
            <p:nvPr/>
          </p:nvSpPr>
          <p:spPr>
            <a:xfrm>
              <a:off x="8828208" y="391212"/>
              <a:ext cx="1456965" cy="3006900"/>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accent1">
                <a:lumMod val="20000"/>
                <a:lumOff val="80000"/>
              </a:schemeClr>
            </a:solidFill>
            <a:ln w="6728" cap="flat">
              <a:noFill/>
              <a:prstDash val="solid"/>
              <a:miter/>
            </a:ln>
          </p:spPr>
          <p:txBody>
            <a:bodyPr rtlCol="0" anchor="ctr"/>
            <a:lstStyle/>
            <a:p>
              <a:endParaRPr lang="en-US">
                <a:solidFill>
                  <a:schemeClr val="tx1">
                    <a:lumMod val="75000"/>
                    <a:lumOff val="25000"/>
                  </a:schemeClr>
                </a:solidFill>
              </a:endParaRPr>
            </a:p>
          </p:txBody>
        </p:sp>
        <p:sp>
          <p:nvSpPr>
            <p:cNvPr id="7" name="Graphic 2">
              <a:extLst>
                <a:ext uri="{FF2B5EF4-FFF2-40B4-BE49-F238E27FC236}">
                  <a16:creationId xmlns:a16="http://schemas.microsoft.com/office/drawing/2014/main" id="{59C0279D-E03E-41F7-9AEC-A966B1F2DF6B}"/>
                </a:ext>
              </a:extLst>
            </p:cNvPr>
            <p:cNvSpPr/>
            <p:nvPr/>
          </p:nvSpPr>
          <p:spPr>
            <a:xfrm>
              <a:off x="8768181" y="768762"/>
              <a:ext cx="11004" cy="107231"/>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solidFill>
                  <a:schemeClr val="tx1">
                    <a:lumMod val="75000"/>
                    <a:lumOff val="25000"/>
                  </a:schemeClr>
                </a:solidFill>
              </a:endParaRPr>
            </a:p>
          </p:txBody>
        </p:sp>
        <p:sp>
          <p:nvSpPr>
            <p:cNvPr id="8" name="Graphic 2">
              <a:extLst>
                <a:ext uri="{FF2B5EF4-FFF2-40B4-BE49-F238E27FC236}">
                  <a16:creationId xmlns:a16="http://schemas.microsoft.com/office/drawing/2014/main" id="{B3E81FA0-3401-45EF-BE2E-1165DCED9B5F}"/>
                </a:ext>
              </a:extLst>
            </p:cNvPr>
            <p:cNvSpPr/>
            <p:nvPr/>
          </p:nvSpPr>
          <p:spPr>
            <a:xfrm>
              <a:off x="8768181" y="998836"/>
              <a:ext cx="15362" cy="213875"/>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solidFill>
                  <a:schemeClr val="tx1">
                    <a:lumMod val="75000"/>
                    <a:lumOff val="25000"/>
                  </a:schemeClr>
                </a:solidFill>
              </a:endParaRPr>
            </a:p>
          </p:txBody>
        </p:sp>
        <p:sp>
          <p:nvSpPr>
            <p:cNvPr id="9" name="Graphic 2">
              <a:extLst>
                <a:ext uri="{FF2B5EF4-FFF2-40B4-BE49-F238E27FC236}">
                  <a16:creationId xmlns:a16="http://schemas.microsoft.com/office/drawing/2014/main" id="{614EE323-CB7F-4C44-98C5-03C25C6D3609}"/>
                </a:ext>
              </a:extLst>
            </p:cNvPr>
            <p:cNvSpPr/>
            <p:nvPr/>
          </p:nvSpPr>
          <p:spPr>
            <a:xfrm>
              <a:off x="8768212" y="1014199"/>
              <a:ext cx="8686" cy="17910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solidFill>
                  <a:schemeClr val="tx1">
                    <a:lumMod val="75000"/>
                    <a:lumOff val="25000"/>
                  </a:schemeClr>
                </a:solidFill>
              </a:endParaRPr>
            </a:p>
          </p:txBody>
        </p:sp>
        <p:sp>
          <p:nvSpPr>
            <p:cNvPr id="10" name="Graphic 2">
              <a:extLst>
                <a:ext uri="{FF2B5EF4-FFF2-40B4-BE49-F238E27FC236}">
                  <a16:creationId xmlns:a16="http://schemas.microsoft.com/office/drawing/2014/main" id="{0E5F0184-E97D-4DE8-A71A-E19DEF2517B8}"/>
                </a:ext>
              </a:extLst>
            </p:cNvPr>
            <p:cNvSpPr/>
            <p:nvPr/>
          </p:nvSpPr>
          <p:spPr>
            <a:xfrm>
              <a:off x="8767903" y="1284426"/>
              <a:ext cx="15362" cy="213875"/>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solidFill>
                  <a:schemeClr val="tx1">
                    <a:lumMod val="75000"/>
                    <a:lumOff val="25000"/>
                  </a:schemeClr>
                </a:solidFill>
              </a:endParaRPr>
            </a:p>
          </p:txBody>
        </p:sp>
        <p:sp>
          <p:nvSpPr>
            <p:cNvPr id="11" name="Graphic 2">
              <a:extLst>
                <a:ext uri="{FF2B5EF4-FFF2-40B4-BE49-F238E27FC236}">
                  <a16:creationId xmlns:a16="http://schemas.microsoft.com/office/drawing/2014/main" id="{23B95E3A-4443-431E-8AED-9EE61C679827}"/>
                </a:ext>
              </a:extLst>
            </p:cNvPr>
            <p:cNvSpPr/>
            <p:nvPr/>
          </p:nvSpPr>
          <p:spPr>
            <a:xfrm>
              <a:off x="8767903" y="1299789"/>
              <a:ext cx="8686" cy="17910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solidFill>
                  <a:schemeClr val="tx1">
                    <a:lumMod val="75000"/>
                    <a:lumOff val="25000"/>
                  </a:schemeClr>
                </a:solidFill>
              </a:endParaRPr>
            </a:p>
          </p:txBody>
        </p:sp>
        <p:sp>
          <p:nvSpPr>
            <p:cNvPr id="12" name="Graphic 2">
              <a:extLst>
                <a:ext uri="{FF2B5EF4-FFF2-40B4-BE49-F238E27FC236}">
                  <a16:creationId xmlns:a16="http://schemas.microsoft.com/office/drawing/2014/main" id="{2B76C5C8-0448-4D76-9C51-3F12BC2A4E37}"/>
                </a:ext>
              </a:extLst>
            </p:cNvPr>
            <p:cNvSpPr/>
            <p:nvPr/>
          </p:nvSpPr>
          <p:spPr>
            <a:xfrm>
              <a:off x="10329421" y="1070581"/>
              <a:ext cx="15362" cy="346145"/>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solidFill>
                  <a:schemeClr val="tx1">
                    <a:lumMod val="75000"/>
                    <a:lumOff val="25000"/>
                  </a:schemeClr>
                </a:solidFill>
              </a:endParaRPr>
            </a:p>
          </p:txBody>
        </p:sp>
        <p:sp>
          <p:nvSpPr>
            <p:cNvPr id="13" name="Graphic 2">
              <a:extLst>
                <a:ext uri="{FF2B5EF4-FFF2-40B4-BE49-F238E27FC236}">
                  <a16:creationId xmlns:a16="http://schemas.microsoft.com/office/drawing/2014/main" id="{FF37D422-0DA0-4DFE-906C-DB227729A449}"/>
                </a:ext>
              </a:extLst>
            </p:cNvPr>
            <p:cNvSpPr/>
            <p:nvPr/>
          </p:nvSpPr>
          <p:spPr>
            <a:xfrm>
              <a:off x="10336097" y="1095464"/>
              <a:ext cx="8686" cy="289856"/>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solidFill>
                  <a:schemeClr val="tx1">
                    <a:lumMod val="75000"/>
                    <a:lumOff val="25000"/>
                  </a:schemeClr>
                </a:solidFill>
              </a:endParaRPr>
            </a:p>
          </p:txBody>
        </p:sp>
        <p:sp>
          <p:nvSpPr>
            <p:cNvPr id="14" name="Graphic 2">
              <a:extLst>
                <a:ext uri="{FF2B5EF4-FFF2-40B4-BE49-F238E27FC236}">
                  <a16:creationId xmlns:a16="http://schemas.microsoft.com/office/drawing/2014/main" id="{DF4A90DC-0130-4AA7-A413-461B5DE0D7AC}"/>
                </a:ext>
              </a:extLst>
            </p:cNvPr>
            <p:cNvSpPr/>
            <p:nvPr/>
          </p:nvSpPr>
          <p:spPr>
            <a:xfrm>
              <a:off x="10332357" y="1794710"/>
              <a:ext cx="12426" cy="237214"/>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solidFill>
                  <a:schemeClr val="tx1">
                    <a:lumMod val="75000"/>
                    <a:lumOff val="25000"/>
                  </a:schemeClr>
                </a:solidFill>
              </a:endParaRPr>
            </a:p>
          </p:txBody>
        </p:sp>
        <p:sp>
          <p:nvSpPr>
            <p:cNvPr id="15" name="Graphic 2">
              <a:extLst>
                <a:ext uri="{FF2B5EF4-FFF2-40B4-BE49-F238E27FC236}">
                  <a16:creationId xmlns:a16="http://schemas.microsoft.com/office/drawing/2014/main" id="{E0299C80-8448-4921-AE09-6579E483A3DD}"/>
                </a:ext>
              </a:extLst>
            </p:cNvPr>
            <p:cNvSpPr/>
            <p:nvPr/>
          </p:nvSpPr>
          <p:spPr>
            <a:xfrm>
              <a:off x="10337736" y="1811742"/>
              <a:ext cx="7047" cy="198636"/>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solidFill>
                  <a:schemeClr val="tx1">
                    <a:lumMod val="75000"/>
                    <a:lumOff val="25000"/>
                  </a:schemeClr>
                </a:solidFill>
              </a:endParaRPr>
            </a:p>
          </p:txBody>
        </p:sp>
        <p:sp>
          <p:nvSpPr>
            <p:cNvPr id="16" name="Oval 216">
              <a:extLst>
                <a:ext uri="{FF2B5EF4-FFF2-40B4-BE49-F238E27FC236}">
                  <a16:creationId xmlns:a16="http://schemas.microsoft.com/office/drawing/2014/main" id="{F821F8D9-8122-4449-87D3-9D6D1CCCF5DF}"/>
                </a:ext>
              </a:extLst>
            </p:cNvPr>
            <p:cNvSpPr>
              <a:spLocks noChangeAspect="1"/>
            </p:cNvSpPr>
            <p:nvPr/>
          </p:nvSpPr>
          <p:spPr>
            <a:xfrm>
              <a:off x="9814828" y="385879"/>
              <a:ext cx="73152" cy="731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Oval 217">
              <a:extLst>
                <a:ext uri="{FF2B5EF4-FFF2-40B4-BE49-F238E27FC236}">
                  <a16:creationId xmlns:a16="http://schemas.microsoft.com/office/drawing/2014/main" id="{05E4629A-F049-4366-BCC2-833060EE7E59}"/>
                </a:ext>
              </a:extLst>
            </p:cNvPr>
            <p:cNvSpPr>
              <a:spLocks noChangeAspect="1"/>
            </p:cNvSpPr>
            <p:nvPr/>
          </p:nvSpPr>
          <p:spPr>
            <a:xfrm>
              <a:off x="9819400" y="390451"/>
              <a:ext cx="64008" cy="64008"/>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lumMod val="75000"/>
                    <a:lumOff val="25000"/>
                  </a:schemeClr>
                </a:solidFill>
              </a:endParaRPr>
            </a:p>
          </p:txBody>
        </p:sp>
        <p:sp>
          <p:nvSpPr>
            <p:cNvPr id="18" name="Oval 218">
              <a:extLst>
                <a:ext uri="{FF2B5EF4-FFF2-40B4-BE49-F238E27FC236}">
                  <a16:creationId xmlns:a16="http://schemas.microsoft.com/office/drawing/2014/main" id="{38E141B4-BFFF-4732-AA9D-8BE1550C22C7}"/>
                </a:ext>
              </a:extLst>
            </p:cNvPr>
            <p:cNvSpPr/>
            <p:nvPr/>
          </p:nvSpPr>
          <p:spPr>
            <a:xfrm>
              <a:off x="9835585" y="406636"/>
              <a:ext cx="31638" cy="31638"/>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lumMod val="75000"/>
                    <a:lumOff val="25000"/>
                  </a:schemeClr>
                </a:solidFill>
              </a:endParaRPr>
            </a:p>
          </p:txBody>
        </p:sp>
        <p:sp>
          <p:nvSpPr>
            <p:cNvPr id="19" name="Oval 219">
              <a:extLst>
                <a:ext uri="{FF2B5EF4-FFF2-40B4-BE49-F238E27FC236}">
                  <a16:creationId xmlns:a16="http://schemas.microsoft.com/office/drawing/2014/main" id="{6D9CD067-47A9-4D41-AE93-DF7B88353995}"/>
                </a:ext>
              </a:extLst>
            </p:cNvPr>
            <p:cNvSpPr/>
            <p:nvPr/>
          </p:nvSpPr>
          <p:spPr>
            <a:xfrm>
              <a:off x="9843013" y="414064"/>
              <a:ext cx="16783" cy="16783"/>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lumMod val="75000"/>
                    <a:lumOff val="25000"/>
                  </a:schemeClr>
                </a:solidFill>
              </a:endParaRPr>
            </a:p>
          </p:txBody>
        </p:sp>
        <p:sp>
          <p:nvSpPr>
            <p:cNvPr id="20" name="Graphic 2">
              <a:extLst>
                <a:ext uri="{FF2B5EF4-FFF2-40B4-BE49-F238E27FC236}">
                  <a16:creationId xmlns:a16="http://schemas.microsoft.com/office/drawing/2014/main" id="{915C063D-6CA5-43F7-A1CF-0C7984D9F708}"/>
                </a:ext>
              </a:extLst>
            </p:cNvPr>
            <p:cNvSpPr/>
            <p:nvPr userDrawn="1"/>
          </p:nvSpPr>
          <p:spPr>
            <a:xfrm flipH="1">
              <a:off x="8769273" y="781546"/>
              <a:ext cx="5842" cy="81663"/>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solidFill>
                  <a:schemeClr val="tx1">
                    <a:lumMod val="75000"/>
                    <a:lumOff val="25000"/>
                  </a:schemeClr>
                </a:solidFill>
              </a:endParaRPr>
            </a:p>
          </p:txBody>
        </p:sp>
      </p:grpSp>
      <p:grpSp>
        <p:nvGrpSpPr>
          <p:cNvPr id="21" name="Group 1">
            <a:extLst>
              <a:ext uri="{FF2B5EF4-FFF2-40B4-BE49-F238E27FC236}">
                <a16:creationId xmlns:a16="http://schemas.microsoft.com/office/drawing/2014/main" id="{4ACC4BC0-4891-441C-92EB-A03EADF933D1}"/>
              </a:ext>
            </a:extLst>
          </p:cNvPr>
          <p:cNvGrpSpPr/>
          <p:nvPr/>
        </p:nvGrpSpPr>
        <p:grpSpPr>
          <a:xfrm>
            <a:off x="7068217" y="2555946"/>
            <a:ext cx="1576880" cy="3147176"/>
            <a:chOff x="8767903" y="321074"/>
            <a:chExt cx="1576880" cy="3147176"/>
          </a:xfrm>
        </p:grpSpPr>
        <p:sp>
          <p:nvSpPr>
            <p:cNvPr id="22" name="Graphic 2">
              <a:extLst>
                <a:ext uri="{FF2B5EF4-FFF2-40B4-BE49-F238E27FC236}">
                  <a16:creationId xmlns:a16="http://schemas.microsoft.com/office/drawing/2014/main" id="{2618D042-14AE-4D7A-82B7-2BCCA30D086D}"/>
                </a:ext>
              </a:extLst>
            </p:cNvPr>
            <p:cNvSpPr/>
            <p:nvPr/>
          </p:nvSpPr>
          <p:spPr>
            <a:xfrm>
              <a:off x="8770344" y="321074"/>
              <a:ext cx="1572693" cy="3147176"/>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p>
          </p:txBody>
        </p:sp>
        <p:sp>
          <p:nvSpPr>
            <p:cNvPr id="23" name="Graphic 2">
              <a:extLst>
                <a:ext uri="{FF2B5EF4-FFF2-40B4-BE49-F238E27FC236}">
                  <a16:creationId xmlns:a16="http://schemas.microsoft.com/office/drawing/2014/main" id="{2413336B-33B9-42D3-B826-BFBFB5ECA3CC}"/>
                </a:ext>
              </a:extLst>
            </p:cNvPr>
            <p:cNvSpPr/>
            <p:nvPr/>
          </p:nvSpPr>
          <p:spPr>
            <a:xfrm>
              <a:off x="8791415" y="337581"/>
              <a:ext cx="1530550" cy="3114132"/>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p>
          </p:txBody>
        </p:sp>
        <p:sp>
          <p:nvSpPr>
            <p:cNvPr id="24" name="Graphic 2">
              <a:extLst>
                <a:ext uri="{FF2B5EF4-FFF2-40B4-BE49-F238E27FC236}">
                  <a16:creationId xmlns:a16="http://schemas.microsoft.com/office/drawing/2014/main" id="{4BA0B708-8D6F-4B23-B0A3-1A3AAC7716AA}"/>
                </a:ext>
              </a:extLst>
            </p:cNvPr>
            <p:cNvSpPr/>
            <p:nvPr/>
          </p:nvSpPr>
          <p:spPr>
            <a:xfrm>
              <a:off x="8828208" y="391212"/>
              <a:ext cx="1456965" cy="3006900"/>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accent2">
                <a:lumMod val="20000"/>
                <a:lumOff val="80000"/>
              </a:schemeClr>
            </a:solidFill>
            <a:ln w="6728" cap="flat">
              <a:noFill/>
              <a:prstDash val="solid"/>
              <a:miter/>
            </a:ln>
          </p:spPr>
          <p:txBody>
            <a:bodyPr rtlCol="0" anchor="ctr"/>
            <a:lstStyle/>
            <a:p>
              <a:endParaRPr lang="en-US"/>
            </a:p>
          </p:txBody>
        </p:sp>
        <p:sp>
          <p:nvSpPr>
            <p:cNvPr id="25" name="Graphic 2">
              <a:extLst>
                <a:ext uri="{FF2B5EF4-FFF2-40B4-BE49-F238E27FC236}">
                  <a16:creationId xmlns:a16="http://schemas.microsoft.com/office/drawing/2014/main" id="{D1FD5401-B063-4AC1-9298-433732B1F557}"/>
                </a:ext>
              </a:extLst>
            </p:cNvPr>
            <p:cNvSpPr/>
            <p:nvPr/>
          </p:nvSpPr>
          <p:spPr>
            <a:xfrm>
              <a:off x="8768181" y="768762"/>
              <a:ext cx="11004" cy="107231"/>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26" name="Graphic 2">
              <a:extLst>
                <a:ext uri="{FF2B5EF4-FFF2-40B4-BE49-F238E27FC236}">
                  <a16:creationId xmlns:a16="http://schemas.microsoft.com/office/drawing/2014/main" id="{DE6D9939-9A15-4A3F-B95B-65A2AB987F85}"/>
                </a:ext>
              </a:extLst>
            </p:cNvPr>
            <p:cNvSpPr/>
            <p:nvPr/>
          </p:nvSpPr>
          <p:spPr>
            <a:xfrm>
              <a:off x="8768181" y="998836"/>
              <a:ext cx="15362" cy="213875"/>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27" name="Graphic 2">
              <a:extLst>
                <a:ext uri="{FF2B5EF4-FFF2-40B4-BE49-F238E27FC236}">
                  <a16:creationId xmlns:a16="http://schemas.microsoft.com/office/drawing/2014/main" id="{5BAB65E7-2A17-44E9-A067-738589547C85}"/>
                </a:ext>
              </a:extLst>
            </p:cNvPr>
            <p:cNvSpPr/>
            <p:nvPr/>
          </p:nvSpPr>
          <p:spPr>
            <a:xfrm>
              <a:off x="8768212" y="1014199"/>
              <a:ext cx="8686" cy="17910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28" name="Graphic 2">
              <a:extLst>
                <a:ext uri="{FF2B5EF4-FFF2-40B4-BE49-F238E27FC236}">
                  <a16:creationId xmlns:a16="http://schemas.microsoft.com/office/drawing/2014/main" id="{D81AD1ED-0E08-4D0C-844B-57221C0054CA}"/>
                </a:ext>
              </a:extLst>
            </p:cNvPr>
            <p:cNvSpPr/>
            <p:nvPr/>
          </p:nvSpPr>
          <p:spPr>
            <a:xfrm>
              <a:off x="8767903" y="1284426"/>
              <a:ext cx="15362" cy="213875"/>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29" name="Graphic 2">
              <a:extLst>
                <a:ext uri="{FF2B5EF4-FFF2-40B4-BE49-F238E27FC236}">
                  <a16:creationId xmlns:a16="http://schemas.microsoft.com/office/drawing/2014/main" id="{31344927-5722-4574-B83D-9C1E63CD554C}"/>
                </a:ext>
              </a:extLst>
            </p:cNvPr>
            <p:cNvSpPr/>
            <p:nvPr/>
          </p:nvSpPr>
          <p:spPr>
            <a:xfrm>
              <a:off x="8767903" y="1299789"/>
              <a:ext cx="8686" cy="17910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30" name="Graphic 2">
              <a:extLst>
                <a:ext uri="{FF2B5EF4-FFF2-40B4-BE49-F238E27FC236}">
                  <a16:creationId xmlns:a16="http://schemas.microsoft.com/office/drawing/2014/main" id="{283AFFAE-85AD-4CD8-90FC-5A56DE10F76A}"/>
                </a:ext>
              </a:extLst>
            </p:cNvPr>
            <p:cNvSpPr/>
            <p:nvPr/>
          </p:nvSpPr>
          <p:spPr>
            <a:xfrm>
              <a:off x="10329421" y="1070581"/>
              <a:ext cx="15362" cy="346145"/>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31" name="Graphic 2">
              <a:extLst>
                <a:ext uri="{FF2B5EF4-FFF2-40B4-BE49-F238E27FC236}">
                  <a16:creationId xmlns:a16="http://schemas.microsoft.com/office/drawing/2014/main" id="{6A0161CC-79BA-4EA0-B1A1-0FEF103CC6FF}"/>
                </a:ext>
              </a:extLst>
            </p:cNvPr>
            <p:cNvSpPr/>
            <p:nvPr/>
          </p:nvSpPr>
          <p:spPr>
            <a:xfrm>
              <a:off x="10336097" y="1095464"/>
              <a:ext cx="8686" cy="289856"/>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32" name="Graphic 2">
              <a:extLst>
                <a:ext uri="{FF2B5EF4-FFF2-40B4-BE49-F238E27FC236}">
                  <a16:creationId xmlns:a16="http://schemas.microsoft.com/office/drawing/2014/main" id="{DF0AB3CF-EBA2-4BD0-91C0-E89B6BFC388C}"/>
                </a:ext>
              </a:extLst>
            </p:cNvPr>
            <p:cNvSpPr/>
            <p:nvPr/>
          </p:nvSpPr>
          <p:spPr>
            <a:xfrm>
              <a:off x="10332357" y="1794710"/>
              <a:ext cx="12426" cy="237214"/>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33" name="Graphic 2">
              <a:extLst>
                <a:ext uri="{FF2B5EF4-FFF2-40B4-BE49-F238E27FC236}">
                  <a16:creationId xmlns:a16="http://schemas.microsoft.com/office/drawing/2014/main" id="{81699388-7494-4AE5-903E-AB2256E34A37}"/>
                </a:ext>
              </a:extLst>
            </p:cNvPr>
            <p:cNvSpPr/>
            <p:nvPr/>
          </p:nvSpPr>
          <p:spPr>
            <a:xfrm>
              <a:off x="10337736" y="1811742"/>
              <a:ext cx="7047" cy="198636"/>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sp>
          <p:nvSpPr>
            <p:cNvPr id="34" name="Oval 216">
              <a:extLst>
                <a:ext uri="{FF2B5EF4-FFF2-40B4-BE49-F238E27FC236}">
                  <a16:creationId xmlns:a16="http://schemas.microsoft.com/office/drawing/2014/main" id="{EF32604C-7225-4F1C-8B9B-0F43DCE6740F}"/>
                </a:ext>
              </a:extLst>
            </p:cNvPr>
            <p:cNvSpPr>
              <a:spLocks noChangeAspect="1"/>
            </p:cNvSpPr>
            <p:nvPr/>
          </p:nvSpPr>
          <p:spPr>
            <a:xfrm>
              <a:off x="9814828" y="385879"/>
              <a:ext cx="73152" cy="731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17">
              <a:extLst>
                <a:ext uri="{FF2B5EF4-FFF2-40B4-BE49-F238E27FC236}">
                  <a16:creationId xmlns:a16="http://schemas.microsoft.com/office/drawing/2014/main" id="{16428809-29F3-474B-BD38-1B8EBE2D0FCE}"/>
                </a:ext>
              </a:extLst>
            </p:cNvPr>
            <p:cNvSpPr>
              <a:spLocks noChangeAspect="1"/>
            </p:cNvSpPr>
            <p:nvPr/>
          </p:nvSpPr>
          <p:spPr>
            <a:xfrm>
              <a:off x="9819400" y="390451"/>
              <a:ext cx="64008" cy="64008"/>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6" name="Oval 218">
              <a:extLst>
                <a:ext uri="{FF2B5EF4-FFF2-40B4-BE49-F238E27FC236}">
                  <a16:creationId xmlns:a16="http://schemas.microsoft.com/office/drawing/2014/main" id="{01A1B8B7-C6F9-4716-9EB3-A90A85C52222}"/>
                </a:ext>
              </a:extLst>
            </p:cNvPr>
            <p:cNvSpPr/>
            <p:nvPr/>
          </p:nvSpPr>
          <p:spPr>
            <a:xfrm>
              <a:off x="9835585" y="406636"/>
              <a:ext cx="31638" cy="31638"/>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7" name="Oval 219">
              <a:extLst>
                <a:ext uri="{FF2B5EF4-FFF2-40B4-BE49-F238E27FC236}">
                  <a16:creationId xmlns:a16="http://schemas.microsoft.com/office/drawing/2014/main" id="{155E6C8D-0E1A-476C-AC2B-E291DD7751A0}"/>
                </a:ext>
              </a:extLst>
            </p:cNvPr>
            <p:cNvSpPr/>
            <p:nvPr/>
          </p:nvSpPr>
          <p:spPr>
            <a:xfrm>
              <a:off x="9843013" y="414064"/>
              <a:ext cx="16783" cy="16783"/>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8" name="Graphic 2">
              <a:extLst>
                <a:ext uri="{FF2B5EF4-FFF2-40B4-BE49-F238E27FC236}">
                  <a16:creationId xmlns:a16="http://schemas.microsoft.com/office/drawing/2014/main" id="{CCBC882F-E6AE-48D0-B2D3-8BD5D77F4958}"/>
                </a:ext>
              </a:extLst>
            </p:cNvPr>
            <p:cNvSpPr/>
            <p:nvPr userDrawn="1"/>
          </p:nvSpPr>
          <p:spPr>
            <a:xfrm flipH="1">
              <a:off x="8769273" y="781546"/>
              <a:ext cx="5842" cy="81663"/>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grpSp>
        <p:nvGrpSpPr>
          <p:cNvPr id="39" name="Group 24">
            <a:extLst>
              <a:ext uri="{FF2B5EF4-FFF2-40B4-BE49-F238E27FC236}">
                <a16:creationId xmlns:a16="http://schemas.microsoft.com/office/drawing/2014/main" id="{8A671417-263B-4F37-BD10-BF5E020D79C0}"/>
              </a:ext>
            </a:extLst>
          </p:cNvPr>
          <p:cNvGrpSpPr/>
          <p:nvPr/>
        </p:nvGrpSpPr>
        <p:grpSpPr>
          <a:xfrm>
            <a:off x="5194162" y="1720047"/>
            <a:ext cx="1772288" cy="1551634"/>
            <a:chOff x="3081323" y="790719"/>
            <a:chExt cx="6028386" cy="5277838"/>
          </a:xfrm>
        </p:grpSpPr>
        <p:sp>
          <p:nvSpPr>
            <p:cNvPr id="40" name="Graphic 2">
              <a:extLst>
                <a:ext uri="{FF2B5EF4-FFF2-40B4-BE49-F238E27FC236}">
                  <a16:creationId xmlns:a16="http://schemas.microsoft.com/office/drawing/2014/main" id="{6330F14A-1097-4DD4-BC64-BFD01802A62D}"/>
                </a:ext>
              </a:extLst>
            </p:cNvPr>
            <p:cNvSpPr/>
            <p:nvPr/>
          </p:nvSpPr>
          <p:spPr>
            <a:xfrm>
              <a:off x="3081323" y="790719"/>
              <a:ext cx="6025438" cy="5277838"/>
            </a:xfrm>
            <a:custGeom>
              <a:avLst/>
              <a:gdLst>
                <a:gd name="connsiteX0" fmla="*/ 6025434 w 6025438"/>
                <a:gd name="connsiteY0" fmla="*/ 5092207 h 5277838"/>
                <a:gd name="connsiteX1" fmla="*/ 5652625 w 6025438"/>
                <a:gd name="connsiteY1" fmla="*/ 4915042 h 5277838"/>
                <a:gd name="connsiteX2" fmla="*/ 5648053 w 6025438"/>
                <a:gd name="connsiteY2" fmla="*/ 4797884 h 5277838"/>
                <a:gd name="connsiteX3" fmla="*/ 5333251 w 6025438"/>
                <a:gd name="connsiteY3" fmla="*/ 4629292 h 5277838"/>
                <a:gd name="connsiteX4" fmla="*/ 5333251 w 6025438"/>
                <a:gd name="connsiteY4" fmla="*/ 4629292 h 5277838"/>
                <a:gd name="connsiteX5" fmla="*/ 5333251 w 6025438"/>
                <a:gd name="connsiteY5" fmla="*/ 4629292 h 5277838"/>
                <a:gd name="connsiteX6" fmla="*/ 5333537 w 6025438"/>
                <a:gd name="connsiteY6" fmla="*/ 2630280 h 5277838"/>
                <a:gd name="connsiteX7" fmla="*/ 5333537 w 6025438"/>
                <a:gd name="connsiteY7" fmla="*/ 2630280 h 5277838"/>
                <a:gd name="connsiteX8" fmla="*/ 5333537 w 6025438"/>
                <a:gd name="connsiteY8" fmla="*/ 2630280 h 5277838"/>
                <a:gd name="connsiteX9" fmla="*/ 5533372 w 6025438"/>
                <a:gd name="connsiteY9" fmla="*/ 2498359 h 5277838"/>
                <a:gd name="connsiteX10" fmla="*/ 5699392 w 6025438"/>
                <a:gd name="connsiteY10" fmla="*/ 2385011 h 5277838"/>
                <a:gd name="connsiteX11" fmla="*/ 5699392 w 6025438"/>
                <a:gd name="connsiteY11" fmla="*/ 2385011 h 5277838"/>
                <a:gd name="connsiteX12" fmla="*/ 5706536 w 6025438"/>
                <a:gd name="connsiteY12" fmla="*/ 2295952 h 5277838"/>
                <a:gd name="connsiteX13" fmla="*/ 5706536 w 6025438"/>
                <a:gd name="connsiteY13" fmla="*/ 2295952 h 5277838"/>
                <a:gd name="connsiteX14" fmla="*/ 5706918 w 6025438"/>
                <a:gd name="connsiteY14" fmla="*/ 2162221 h 5277838"/>
                <a:gd name="connsiteX15" fmla="*/ 5706918 w 6025438"/>
                <a:gd name="connsiteY15" fmla="*/ 2162221 h 5277838"/>
                <a:gd name="connsiteX16" fmla="*/ 5713108 w 6025438"/>
                <a:gd name="connsiteY16" fmla="*/ 2139552 h 5277838"/>
                <a:gd name="connsiteX17" fmla="*/ 5647767 w 6025438"/>
                <a:gd name="connsiteY17" fmla="*/ 2068210 h 5277838"/>
                <a:gd name="connsiteX18" fmla="*/ 5229619 w 6025438"/>
                <a:gd name="connsiteY18" fmla="*/ 2069067 h 5277838"/>
                <a:gd name="connsiteX19" fmla="*/ 5181900 w 6025438"/>
                <a:gd name="connsiteY19" fmla="*/ 2021537 h 5277838"/>
                <a:gd name="connsiteX20" fmla="*/ 5182280 w 6025438"/>
                <a:gd name="connsiteY20" fmla="*/ 1441941 h 5277838"/>
                <a:gd name="connsiteX21" fmla="*/ 5207236 w 6025438"/>
                <a:gd name="connsiteY21" fmla="*/ 1395459 h 5277838"/>
                <a:gd name="connsiteX22" fmla="*/ 5405165 w 6025438"/>
                <a:gd name="connsiteY22" fmla="*/ 1484422 h 5277838"/>
                <a:gd name="connsiteX23" fmla="*/ 5468126 w 6025438"/>
                <a:gd name="connsiteY23" fmla="*/ 1443751 h 5277838"/>
                <a:gd name="connsiteX24" fmla="*/ 5393640 w 6025438"/>
                <a:gd name="connsiteY24" fmla="*/ 1324974 h 5277838"/>
                <a:gd name="connsiteX25" fmla="*/ 5393640 w 6025438"/>
                <a:gd name="connsiteY25" fmla="*/ 1324974 h 5277838"/>
                <a:gd name="connsiteX26" fmla="*/ 5392497 w 6025438"/>
                <a:gd name="connsiteY26" fmla="*/ 1195720 h 5277838"/>
                <a:gd name="connsiteX27" fmla="*/ 5392497 w 6025438"/>
                <a:gd name="connsiteY27" fmla="*/ 1195720 h 5277838"/>
                <a:gd name="connsiteX28" fmla="*/ 5426882 w 6025438"/>
                <a:gd name="connsiteY28" fmla="*/ 1211341 h 5277838"/>
                <a:gd name="connsiteX29" fmla="*/ 5468793 w 6025438"/>
                <a:gd name="connsiteY29" fmla="*/ 1183147 h 5277838"/>
                <a:gd name="connsiteX30" fmla="*/ 5367256 w 6025438"/>
                <a:gd name="connsiteY30" fmla="*/ 1027699 h 5277838"/>
                <a:gd name="connsiteX31" fmla="*/ 3031535 w 6025438"/>
                <a:gd name="connsiteY31" fmla="*/ 3190 h 5277838"/>
                <a:gd name="connsiteX32" fmla="*/ 2995531 w 6025438"/>
                <a:gd name="connsiteY32" fmla="*/ 6047 h 5277838"/>
                <a:gd name="connsiteX33" fmla="*/ 680956 w 6025438"/>
                <a:gd name="connsiteY33" fmla="*/ 1069037 h 5277838"/>
                <a:gd name="connsiteX34" fmla="*/ 603708 w 6025438"/>
                <a:gd name="connsiteY34" fmla="*/ 1188290 h 5277838"/>
                <a:gd name="connsiteX35" fmla="*/ 672955 w 6025438"/>
                <a:gd name="connsiteY35" fmla="*/ 1236201 h 5277838"/>
                <a:gd name="connsiteX36" fmla="*/ 672955 w 6025438"/>
                <a:gd name="connsiteY36" fmla="*/ 1236201 h 5277838"/>
                <a:gd name="connsiteX37" fmla="*/ 671526 w 6025438"/>
                <a:gd name="connsiteY37" fmla="*/ 1361169 h 5277838"/>
                <a:gd name="connsiteX38" fmla="*/ 671526 w 6025438"/>
                <a:gd name="connsiteY38" fmla="*/ 1361169 h 5277838"/>
                <a:gd name="connsiteX39" fmla="*/ 605708 w 6025438"/>
                <a:gd name="connsiteY39" fmla="*/ 1452418 h 5277838"/>
                <a:gd name="connsiteX40" fmla="*/ 605327 w 6025438"/>
                <a:gd name="connsiteY40" fmla="*/ 1485661 h 5277838"/>
                <a:gd name="connsiteX41" fmla="*/ 658477 w 6025438"/>
                <a:gd name="connsiteY41" fmla="*/ 1522332 h 5277838"/>
                <a:gd name="connsiteX42" fmla="*/ 849834 w 6025438"/>
                <a:gd name="connsiteY42" fmla="*/ 1433845 h 5277838"/>
                <a:gd name="connsiteX43" fmla="*/ 850215 w 6025438"/>
                <a:gd name="connsiteY43" fmla="*/ 2038396 h 5277838"/>
                <a:gd name="connsiteX44" fmla="*/ 809353 w 6025438"/>
                <a:gd name="connsiteY44" fmla="*/ 2068114 h 5277838"/>
                <a:gd name="connsiteX45" fmla="*/ 476835 w 6025438"/>
                <a:gd name="connsiteY45" fmla="*/ 2068019 h 5277838"/>
                <a:gd name="connsiteX46" fmla="*/ 407874 w 6025438"/>
                <a:gd name="connsiteY46" fmla="*/ 2148696 h 5277838"/>
                <a:gd name="connsiteX47" fmla="*/ 412827 w 6025438"/>
                <a:gd name="connsiteY47" fmla="*/ 2162031 h 5277838"/>
                <a:gd name="connsiteX48" fmla="*/ 413113 w 6025438"/>
                <a:gd name="connsiteY48" fmla="*/ 2295857 h 5277838"/>
                <a:gd name="connsiteX49" fmla="*/ 416065 w 6025438"/>
                <a:gd name="connsiteY49" fmla="*/ 2385392 h 5277838"/>
                <a:gd name="connsiteX50" fmla="*/ 416065 w 6025438"/>
                <a:gd name="connsiteY50" fmla="*/ 2385392 h 5277838"/>
                <a:gd name="connsiteX51" fmla="*/ 720294 w 6025438"/>
                <a:gd name="connsiteY51" fmla="*/ 2630090 h 5277838"/>
                <a:gd name="connsiteX52" fmla="*/ 720294 w 6025438"/>
                <a:gd name="connsiteY52" fmla="*/ 2630090 h 5277838"/>
                <a:gd name="connsiteX53" fmla="*/ 720294 w 6025438"/>
                <a:gd name="connsiteY53" fmla="*/ 2630090 h 5277838"/>
                <a:gd name="connsiteX54" fmla="*/ 714865 w 6025438"/>
                <a:gd name="connsiteY54" fmla="*/ 4626339 h 5277838"/>
                <a:gd name="connsiteX55" fmla="*/ 385014 w 6025438"/>
                <a:gd name="connsiteY55" fmla="*/ 4796455 h 5277838"/>
                <a:gd name="connsiteX56" fmla="*/ 384728 w 6025438"/>
                <a:gd name="connsiteY56" fmla="*/ 4914851 h 5277838"/>
                <a:gd name="connsiteX57" fmla="*/ 109 w 6025438"/>
                <a:gd name="connsiteY57" fmla="*/ 5091826 h 5277838"/>
                <a:gd name="connsiteX58" fmla="*/ 109 w 6025438"/>
                <a:gd name="connsiteY58" fmla="*/ 5246607 h 5277838"/>
                <a:gd name="connsiteX59" fmla="*/ 60592 w 6025438"/>
                <a:gd name="connsiteY59" fmla="*/ 5277754 h 5277838"/>
                <a:gd name="connsiteX60" fmla="*/ 6002478 w 6025438"/>
                <a:gd name="connsiteY60" fmla="*/ 5277754 h 5277838"/>
                <a:gd name="connsiteX61" fmla="*/ 6025434 w 6025438"/>
                <a:gd name="connsiteY61" fmla="*/ 5259847 h 5277838"/>
                <a:gd name="connsiteX62" fmla="*/ 6025434 w 6025438"/>
                <a:gd name="connsiteY62" fmla="*/ 5092207 h 5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25438" h="5277838">
                  <a:moveTo>
                    <a:pt x="6025434" y="5092207"/>
                  </a:moveTo>
                  <a:cubicBezTo>
                    <a:pt x="5904180" y="5026770"/>
                    <a:pt x="5778164" y="4971430"/>
                    <a:pt x="5652625" y="4915042"/>
                  </a:cubicBezTo>
                  <a:cubicBezTo>
                    <a:pt x="5651006" y="4869703"/>
                    <a:pt x="5651482" y="4849129"/>
                    <a:pt x="5648053" y="4797884"/>
                  </a:cubicBezTo>
                  <a:cubicBezTo>
                    <a:pt x="5583473" y="4762070"/>
                    <a:pt x="5367065" y="4663868"/>
                    <a:pt x="5333251" y="4629292"/>
                  </a:cubicBezTo>
                  <a:lnTo>
                    <a:pt x="5333251" y="4629292"/>
                  </a:lnTo>
                  <a:lnTo>
                    <a:pt x="5333251" y="4629292"/>
                  </a:lnTo>
                  <a:cubicBezTo>
                    <a:pt x="5333156" y="4267818"/>
                    <a:pt x="5333347" y="2935175"/>
                    <a:pt x="5333537" y="2630280"/>
                  </a:cubicBezTo>
                  <a:cubicBezTo>
                    <a:pt x="5333537" y="2630280"/>
                    <a:pt x="5333537" y="2630280"/>
                    <a:pt x="5333537" y="2630280"/>
                  </a:cubicBezTo>
                  <a:cubicBezTo>
                    <a:pt x="5333537" y="2630280"/>
                    <a:pt x="5333537" y="2630280"/>
                    <a:pt x="5333537" y="2630280"/>
                  </a:cubicBezTo>
                  <a:cubicBezTo>
                    <a:pt x="5400212" y="2586370"/>
                    <a:pt x="5467268" y="2543126"/>
                    <a:pt x="5533372" y="2498359"/>
                  </a:cubicBezTo>
                  <a:cubicBezTo>
                    <a:pt x="5588807" y="2460735"/>
                    <a:pt x="5649482" y="2430731"/>
                    <a:pt x="5699392" y="2385011"/>
                  </a:cubicBezTo>
                  <a:cubicBezTo>
                    <a:pt x="5699392" y="2385011"/>
                    <a:pt x="5699392" y="2385011"/>
                    <a:pt x="5699392" y="2385011"/>
                  </a:cubicBezTo>
                  <a:cubicBezTo>
                    <a:pt x="5725110" y="2357198"/>
                    <a:pt x="5713395" y="2326337"/>
                    <a:pt x="5706536" y="2295952"/>
                  </a:cubicBezTo>
                  <a:cubicBezTo>
                    <a:pt x="5706536" y="2295952"/>
                    <a:pt x="5706536" y="2295952"/>
                    <a:pt x="5706536" y="2295952"/>
                  </a:cubicBezTo>
                  <a:cubicBezTo>
                    <a:pt x="5716823" y="2251375"/>
                    <a:pt x="5717204" y="2206798"/>
                    <a:pt x="5706918" y="2162221"/>
                  </a:cubicBezTo>
                  <a:cubicBezTo>
                    <a:pt x="5706918" y="2162221"/>
                    <a:pt x="5706918" y="2162221"/>
                    <a:pt x="5706918" y="2162221"/>
                  </a:cubicBezTo>
                  <a:cubicBezTo>
                    <a:pt x="5709108" y="2154697"/>
                    <a:pt x="5712537" y="2147267"/>
                    <a:pt x="5713108" y="2139552"/>
                  </a:cubicBezTo>
                  <a:cubicBezTo>
                    <a:pt x="5718729" y="2068210"/>
                    <a:pt x="5718538" y="2068210"/>
                    <a:pt x="5647767" y="2068210"/>
                  </a:cubicBezTo>
                  <a:cubicBezTo>
                    <a:pt x="5508416" y="2068210"/>
                    <a:pt x="5368970" y="2066876"/>
                    <a:pt x="5229619" y="2069067"/>
                  </a:cubicBezTo>
                  <a:cubicBezTo>
                    <a:pt x="5192091" y="2069638"/>
                    <a:pt x="5181614" y="2059256"/>
                    <a:pt x="5181900" y="2021537"/>
                  </a:cubicBezTo>
                  <a:cubicBezTo>
                    <a:pt x="5183709" y="1828370"/>
                    <a:pt x="5188186" y="1633489"/>
                    <a:pt x="5182280" y="1441941"/>
                  </a:cubicBezTo>
                  <a:cubicBezTo>
                    <a:pt x="5180756" y="1391935"/>
                    <a:pt x="5189996" y="1388887"/>
                    <a:pt x="5207236" y="1395459"/>
                  </a:cubicBezTo>
                  <a:cubicBezTo>
                    <a:pt x="5285436" y="1429177"/>
                    <a:pt x="5326584" y="1451656"/>
                    <a:pt x="5405165" y="1484422"/>
                  </a:cubicBezTo>
                  <a:cubicBezTo>
                    <a:pt x="5475841" y="1513855"/>
                    <a:pt x="5467935" y="1519570"/>
                    <a:pt x="5468126" y="1443751"/>
                  </a:cubicBezTo>
                  <a:cubicBezTo>
                    <a:pt x="5468316" y="1346691"/>
                    <a:pt x="5468126" y="1346691"/>
                    <a:pt x="5393640" y="1324974"/>
                  </a:cubicBezTo>
                  <a:cubicBezTo>
                    <a:pt x="5393640" y="1324974"/>
                    <a:pt x="5393640" y="1324974"/>
                    <a:pt x="5393640" y="1324974"/>
                  </a:cubicBezTo>
                  <a:cubicBezTo>
                    <a:pt x="5393259" y="1281921"/>
                    <a:pt x="5392878" y="1238773"/>
                    <a:pt x="5392497" y="1195720"/>
                  </a:cubicBezTo>
                  <a:cubicBezTo>
                    <a:pt x="5392497" y="1195720"/>
                    <a:pt x="5392497" y="1195720"/>
                    <a:pt x="5392497" y="1195720"/>
                  </a:cubicBezTo>
                  <a:cubicBezTo>
                    <a:pt x="5404022" y="1200863"/>
                    <a:pt x="5416024" y="1205149"/>
                    <a:pt x="5426882" y="1211341"/>
                  </a:cubicBezTo>
                  <a:cubicBezTo>
                    <a:pt x="5460982" y="1230962"/>
                    <a:pt x="5468697" y="1218484"/>
                    <a:pt x="5468793" y="1183147"/>
                  </a:cubicBezTo>
                  <a:cubicBezTo>
                    <a:pt x="5468887" y="1071895"/>
                    <a:pt x="5469936" y="1071895"/>
                    <a:pt x="5367256" y="1027699"/>
                  </a:cubicBezTo>
                  <a:cubicBezTo>
                    <a:pt x="5358588" y="1023984"/>
                    <a:pt x="3288996" y="117394"/>
                    <a:pt x="3031535" y="3190"/>
                  </a:cubicBezTo>
                  <a:cubicBezTo>
                    <a:pt x="3018010" y="-2811"/>
                    <a:pt x="3007151" y="523"/>
                    <a:pt x="2995531" y="6047"/>
                  </a:cubicBezTo>
                  <a:cubicBezTo>
                    <a:pt x="2959812" y="23002"/>
                    <a:pt x="945370" y="952070"/>
                    <a:pt x="680956" y="1069037"/>
                  </a:cubicBezTo>
                  <a:cubicBezTo>
                    <a:pt x="623234" y="1094564"/>
                    <a:pt x="598850" y="1124282"/>
                    <a:pt x="603708" y="1188290"/>
                  </a:cubicBezTo>
                  <a:cubicBezTo>
                    <a:pt x="609137" y="1259823"/>
                    <a:pt x="604089" y="1260204"/>
                    <a:pt x="672955" y="1236201"/>
                  </a:cubicBezTo>
                  <a:cubicBezTo>
                    <a:pt x="672955" y="1236201"/>
                    <a:pt x="672955" y="1236201"/>
                    <a:pt x="672955" y="1236201"/>
                  </a:cubicBezTo>
                  <a:cubicBezTo>
                    <a:pt x="672478" y="1277825"/>
                    <a:pt x="672002" y="1319545"/>
                    <a:pt x="671526" y="1361169"/>
                  </a:cubicBezTo>
                  <a:cubicBezTo>
                    <a:pt x="671526" y="1361169"/>
                    <a:pt x="671526" y="1361169"/>
                    <a:pt x="671526" y="1361169"/>
                  </a:cubicBezTo>
                  <a:cubicBezTo>
                    <a:pt x="620758" y="1370884"/>
                    <a:pt x="600088" y="1401936"/>
                    <a:pt x="605708" y="1452418"/>
                  </a:cubicBezTo>
                  <a:cubicBezTo>
                    <a:pt x="606946" y="1463372"/>
                    <a:pt x="605518" y="1474516"/>
                    <a:pt x="605327" y="1485661"/>
                  </a:cubicBezTo>
                  <a:cubicBezTo>
                    <a:pt x="604279" y="1547573"/>
                    <a:pt x="604279" y="1547573"/>
                    <a:pt x="658477" y="1522332"/>
                  </a:cubicBezTo>
                  <a:cubicBezTo>
                    <a:pt x="721151" y="1493281"/>
                    <a:pt x="783826" y="1464325"/>
                    <a:pt x="849834" y="1433845"/>
                  </a:cubicBezTo>
                  <a:cubicBezTo>
                    <a:pt x="849834" y="1639870"/>
                    <a:pt x="849453" y="1839133"/>
                    <a:pt x="850215" y="2038396"/>
                  </a:cubicBezTo>
                  <a:cubicBezTo>
                    <a:pt x="850310" y="2070877"/>
                    <a:pt x="830403" y="2068114"/>
                    <a:pt x="809353" y="2068114"/>
                  </a:cubicBezTo>
                  <a:cubicBezTo>
                    <a:pt x="698482" y="2067924"/>
                    <a:pt x="587611" y="2068019"/>
                    <a:pt x="476835" y="2068019"/>
                  </a:cubicBezTo>
                  <a:cubicBezTo>
                    <a:pt x="400540" y="2068019"/>
                    <a:pt x="397587" y="2071353"/>
                    <a:pt x="407874" y="2148696"/>
                  </a:cubicBezTo>
                  <a:cubicBezTo>
                    <a:pt x="408445" y="2153268"/>
                    <a:pt x="411112" y="2157554"/>
                    <a:pt x="412827" y="2162031"/>
                  </a:cubicBezTo>
                  <a:cubicBezTo>
                    <a:pt x="403016" y="2206703"/>
                    <a:pt x="404064" y="2251280"/>
                    <a:pt x="413113" y="2295857"/>
                  </a:cubicBezTo>
                  <a:cubicBezTo>
                    <a:pt x="403683" y="2326051"/>
                    <a:pt x="399397" y="2356055"/>
                    <a:pt x="416065" y="2385392"/>
                  </a:cubicBezTo>
                  <a:cubicBezTo>
                    <a:pt x="416065" y="2385392"/>
                    <a:pt x="416065" y="2385392"/>
                    <a:pt x="416065" y="2385392"/>
                  </a:cubicBezTo>
                  <a:cubicBezTo>
                    <a:pt x="517507" y="2466926"/>
                    <a:pt x="618853" y="2548555"/>
                    <a:pt x="720294" y="2630090"/>
                  </a:cubicBezTo>
                  <a:cubicBezTo>
                    <a:pt x="720294" y="2630090"/>
                    <a:pt x="720294" y="2630090"/>
                    <a:pt x="720294" y="2630090"/>
                  </a:cubicBezTo>
                  <a:lnTo>
                    <a:pt x="720294" y="2630090"/>
                  </a:lnTo>
                  <a:cubicBezTo>
                    <a:pt x="719627" y="3256834"/>
                    <a:pt x="714865" y="4626339"/>
                    <a:pt x="714865" y="4626339"/>
                  </a:cubicBezTo>
                  <a:cubicBezTo>
                    <a:pt x="692481" y="4641293"/>
                    <a:pt x="385014" y="4796455"/>
                    <a:pt x="385014" y="4796455"/>
                  </a:cubicBezTo>
                  <a:cubicBezTo>
                    <a:pt x="385014" y="4856082"/>
                    <a:pt x="383776" y="4881038"/>
                    <a:pt x="384728" y="4914851"/>
                  </a:cubicBezTo>
                  <a:cubicBezTo>
                    <a:pt x="263570" y="4971525"/>
                    <a:pt x="122219" y="5034771"/>
                    <a:pt x="109" y="5091826"/>
                  </a:cubicBezTo>
                  <a:cubicBezTo>
                    <a:pt x="109" y="5164407"/>
                    <a:pt x="109" y="5211174"/>
                    <a:pt x="109" y="5246607"/>
                  </a:cubicBezTo>
                  <a:cubicBezTo>
                    <a:pt x="109" y="5272801"/>
                    <a:pt x="-5321" y="5277754"/>
                    <a:pt x="60592" y="5277754"/>
                  </a:cubicBezTo>
                  <a:cubicBezTo>
                    <a:pt x="2032648" y="5277754"/>
                    <a:pt x="5989715" y="5277944"/>
                    <a:pt x="6002478" y="5277754"/>
                  </a:cubicBezTo>
                  <a:cubicBezTo>
                    <a:pt x="6014670" y="5277564"/>
                    <a:pt x="6025719" y="5274039"/>
                    <a:pt x="6025434" y="5259847"/>
                  </a:cubicBezTo>
                  <a:cubicBezTo>
                    <a:pt x="6024385" y="5208412"/>
                    <a:pt x="6025434" y="5092207"/>
                    <a:pt x="6025434" y="5092207"/>
                  </a:cubicBezTo>
                  <a:close/>
                </a:path>
              </a:pathLst>
            </a:custGeom>
            <a:solidFill>
              <a:schemeClr val="accent3"/>
            </a:solidFill>
            <a:ln w="9525" cap="flat">
              <a:noFill/>
              <a:prstDash val="solid"/>
              <a:miter/>
            </a:ln>
          </p:spPr>
          <p:txBody>
            <a:bodyPr rtlCol="0" anchor="ctr"/>
            <a:lstStyle/>
            <a:p>
              <a:endParaRPr lang="en-US"/>
            </a:p>
          </p:txBody>
        </p:sp>
        <p:sp>
          <p:nvSpPr>
            <p:cNvPr id="41" name="Graphic 2">
              <a:extLst>
                <a:ext uri="{FF2B5EF4-FFF2-40B4-BE49-F238E27FC236}">
                  <a16:creationId xmlns:a16="http://schemas.microsoft.com/office/drawing/2014/main" id="{F361B97F-ABB7-4A10-85C4-37019CC1F148}"/>
                </a:ext>
              </a:extLst>
            </p:cNvPr>
            <p:cNvSpPr/>
            <p:nvPr/>
          </p:nvSpPr>
          <p:spPr>
            <a:xfrm>
              <a:off x="3495388" y="3169824"/>
              <a:ext cx="5299043" cy="240887"/>
            </a:xfrm>
            <a:custGeom>
              <a:avLst/>
              <a:gdLst>
                <a:gd name="connsiteX0" fmla="*/ 0 w 5299043"/>
                <a:gd name="connsiteY0" fmla="*/ 0 h 240887"/>
                <a:gd name="connsiteX1" fmla="*/ 297942 w 5299043"/>
                <a:gd name="connsiteY1" fmla="*/ 240887 h 240887"/>
                <a:gd name="connsiteX2" fmla="*/ 4929378 w 5299043"/>
                <a:gd name="connsiteY2" fmla="*/ 240887 h 240887"/>
                <a:gd name="connsiteX3" fmla="*/ 5299043 w 5299043"/>
                <a:gd name="connsiteY3" fmla="*/ 0 h 240887"/>
              </a:gdLst>
              <a:ahLst/>
              <a:cxnLst>
                <a:cxn ang="0">
                  <a:pos x="connsiteX0" y="connsiteY0"/>
                </a:cxn>
                <a:cxn ang="0">
                  <a:pos x="connsiteX1" y="connsiteY1"/>
                </a:cxn>
                <a:cxn ang="0">
                  <a:pos x="connsiteX2" y="connsiteY2"/>
                </a:cxn>
                <a:cxn ang="0">
                  <a:pos x="connsiteX3" y="connsiteY3"/>
                </a:cxn>
              </a:cxnLst>
              <a:rect l="l" t="t" r="r" b="b"/>
              <a:pathLst>
                <a:path w="5299043" h="240887">
                  <a:moveTo>
                    <a:pt x="0" y="0"/>
                  </a:moveTo>
                  <a:lnTo>
                    <a:pt x="297942" y="240887"/>
                  </a:lnTo>
                  <a:lnTo>
                    <a:pt x="4929378" y="240887"/>
                  </a:lnTo>
                  <a:lnTo>
                    <a:pt x="5299043" y="0"/>
                  </a:lnTo>
                  <a:close/>
                </a:path>
              </a:pathLst>
            </a:custGeom>
            <a:solidFill>
              <a:schemeClr val="accent3"/>
            </a:solidFill>
            <a:ln w="9525"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id="{69EA876E-44C6-47B4-A4DB-2ED5CB9F43AF}"/>
                </a:ext>
              </a:extLst>
            </p:cNvPr>
            <p:cNvSpPr/>
            <p:nvPr/>
          </p:nvSpPr>
          <p:spPr>
            <a:xfrm>
              <a:off x="3793330" y="3410712"/>
              <a:ext cx="4624101" cy="2016252"/>
            </a:xfrm>
            <a:custGeom>
              <a:avLst/>
              <a:gdLst>
                <a:gd name="connsiteX0" fmla="*/ 0 w 4624101"/>
                <a:gd name="connsiteY0" fmla="*/ 0 h 2016252"/>
                <a:gd name="connsiteX1" fmla="*/ 4624102 w 4624101"/>
                <a:gd name="connsiteY1" fmla="*/ 0 h 2016252"/>
                <a:gd name="connsiteX2" fmla="*/ 4624102 w 4624101"/>
                <a:gd name="connsiteY2" fmla="*/ 2016252 h 2016252"/>
                <a:gd name="connsiteX3" fmla="*/ 0 w 4624101"/>
                <a:gd name="connsiteY3" fmla="*/ 2016252 h 2016252"/>
              </a:gdLst>
              <a:ahLst/>
              <a:cxnLst>
                <a:cxn ang="0">
                  <a:pos x="connsiteX0" y="connsiteY0"/>
                </a:cxn>
                <a:cxn ang="0">
                  <a:pos x="connsiteX1" y="connsiteY1"/>
                </a:cxn>
                <a:cxn ang="0">
                  <a:pos x="connsiteX2" y="connsiteY2"/>
                </a:cxn>
                <a:cxn ang="0">
                  <a:pos x="connsiteX3" y="connsiteY3"/>
                </a:cxn>
              </a:cxnLst>
              <a:rect l="l" t="t" r="r" b="b"/>
              <a:pathLst>
                <a:path w="4624101" h="2016252">
                  <a:moveTo>
                    <a:pt x="0" y="0"/>
                  </a:moveTo>
                  <a:lnTo>
                    <a:pt x="4624102" y="0"/>
                  </a:lnTo>
                  <a:lnTo>
                    <a:pt x="4624102" y="2016252"/>
                  </a:lnTo>
                  <a:lnTo>
                    <a:pt x="0" y="2016252"/>
                  </a:lnTo>
                  <a:close/>
                </a:path>
              </a:pathLst>
            </a:custGeom>
            <a:solidFill>
              <a:srgbClr val="36515B"/>
            </a:solidFill>
            <a:ln w="9525" cap="flat">
              <a:noFill/>
              <a:prstDash val="solid"/>
              <a:miter/>
            </a:ln>
          </p:spPr>
          <p:txBody>
            <a:bodyPr rtlCol="0" anchor="ctr"/>
            <a:lstStyle/>
            <a:p>
              <a:endParaRPr lang="en-US"/>
            </a:p>
          </p:txBody>
        </p:sp>
        <p:sp>
          <p:nvSpPr>
            <p:cNvPr id="43" name="Graphic 2">
              <a:extLst>
                <a:ext uri="{FF2B5EF4-FFF2-40B4-BE49-F238E27FC236}">
                  <a16:creationId xmlns:a16="http://schemas.microsoft.com/office/drawing/2014/main" id="{077AE1F1-2882-4AC6-83A1-AD31AA7F3E64}"/>
                </a:ext>
              </a:extLst>
            </p:cNvPr>
            <p:cNvSpPr/>
            <p:nvPr/>
          </p:nvSpPr>
          <p:spPr>
            <a:xfrm>
              <a:off x="3485238" y="2946463"/>
              <a:ext cx="5308279" cy="133921"/>
            </a:xfrm>
            <a:custGeom>
              <a:avLst/>
              <a:gdLst>
                <a:gd name="connsiteX0" fmla="*/ 6912 w 5308279"/>
                <a:gd name="connsiteY0" fmla="*/ 0 h 133921"/>
                <a:gd name="connsiteX1" fmla="*/ 5300717 w 5308279"/>
                <a:gd name="connsiteY1" fmla="*/ 0 h 133921"/>
                <a:gd name="connsiteX2" fmla="*/ 5300336 w 5308279"/>
                <a:gd name="connsiteY2" fmla="*/ 133826 h 133921"/>
                <a:gd name="connsiteX3" fmla="*/ 7103 w 5308279"/>
                <a:gd name="connsiteY3" fmla="*/ 133921 h 133921"/>
                <a:gd name="connsiteX4" fmla="*/ 6912 w 5308279"/>
                <a:gd name="connsiteY4" fmla="*/ 0 h 13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8279" h="133921">
                  <a:moveTo>
                    <a:pt x="6912" y="0"/>
                  </a:moveTo>
                  <a:cubicBezTo>
                    <a:pt x="1771514" y="0"/>
                    <a:pt x="3536115" y="0"/>
                    <a:pt x="5300717" y="0"/>
                  </a:cubicBezTo>
                  <a:cubicBezTo>
                    <a:pt x="5311004" y="44577"/>
                    <a:pt x="5310718" y="89249"/>
                    <a:pt x="5300336" y="133826"/>
                  </a:cubicBezTo>
                  <a:cubicBezTo>
                    <a:pt x="4798940" y="133636"/>
                    <a:pt x="581746" y="133636"/>
                    <a:pt x="7103" y="133921"/>
                  </a:cubicBezTo>
                  <a:cubicBezTo>
                    <a:pt x="-1851" y="89249"/>
                    <a:pt x="-2803" y="44672"/>
                    <a:pt x="6912" y="0"/>
                  </a:cubicBezTo>
                  <a:close/>
                </a:path>
              </a:pathLst>
            </a:custGeom>
            <a:solidFill>
              <a:srgbClr val="23434F"/>
            </a:solidFill>
            <a:ln w="9525" cap="flat">
              <a:noFill/>
              <a:prstDash val="solid"/>
              <a:miter/>
            </a:ln>
          </p:spPr>
          <p:txBody>
            <a:bodyPr rtlCol="0" anchor="ctr"/>
            <a:lstStyle/>
            <a:p>
              <a:endParaRPr lang="en-US"/>
            </a:p>
          </p:txBody>
        </p:sp>
        <p:sp>
          <p:nvSpPr>
            <p:cNvPr id="44" name="Graphic 2">
              <a:extLst>
                <a:ext uri="{FF2B5EF4-FFF2-40B4-BE49-F238E27FC236}">
                  <a16:creationId xmlns:a16="http://schemas.microsoft.com/office/drawing/2014/main" id="{B7F0F7D6-868B-4FE1-9AEE-826C0CB64308}"/>
                </a:ext>
              </a:extLst>
            </p:cNvPr>
            <p:cNvSpPr/>
            <p:nvPr/>
          </p:nvSpPr>
          <p:spPr>
            <a:xfrm>
              <a:off x="3755897" y="923635"/>
              <a:ext cx="4721923" cy="1234825"/>
            </a:xfrm>
            <a:custGeom>
              <a:avLst/>
              <a:gdLst>
                <a:gd name="connsiteX0" fmla="*/ 2380488 w 4721923"/>
                <a:gd name="connsiteY0" fmla="*/ 173359 h 1234825"/>
                <a:gd name="connsiteX1" fmla="*/ 2273903 w 4721923"/>
                <a:gd name="connsiteY1" fmla="*/ 181741 h 1234825"/>
                <a:gd name="connsiteX2" fmla="*/ 0 w 4721923"/>
                <a:gd name="connsiteY2" fmla="*/ 1234825 h 1234825"/>
                <a:gd name="connsiteX3" fmla="*/ 1429 w 4721923"/>
                <a:gd name="connsiteY3" fmla="*/ 1109857 h 1234825"/>
                <a:gd name="connsiteX4" fmla="*/ 2284476 w 4721923"/>
                <a:gd name="connsiteY4" fmla="*/ 20007 h 1234825"/>
                <a:gd name="connsiteX5" fmla="*/ 2395823 w 4721923"/>
                <a:gd name="connsiteY5" fmla="*/ 19721 h 1234825"/>
                <a:gd name="connsiteX6" fmla="*/ 4720781 w 4721923"/>
                <a:gd name="connsiteY6" fmla="*/ 1069376 h 1234825"/>
                <a:gd name="connsiteX7" fmla="*/ 4721924 w 4721923"/>
                <a:gd name="connsiteY7" fmla="*/ 1198630 h 1234825"/>
                <a:gd name="connsiteX8" fmla="*/ 2380488 w 4721923"/>
                <a:gd name="connsiteY8" fmla="*/ 173359 h 12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1923" h="1234825">
                  <a:moveTo>
                    <a:pt x="2380488" y="173359"/>
                  </a:moveTo>
                  <a:cubicBezTo>
                    <a:pt x="2323910" y="147832"/>
                    <a:pt x="2353056" y="148308"/>
                    <a:pt x="2273903" y="181741"/>
                  </a:cubicBezTo>
                  <a:cubicBezTo>
                    <a:pt x="1546289" y="510925"/>
                    <a:pt x="11716" y="1230539"/>
                    <a:pt x="0" y="1234825"/>
                  </a:cubicBezTo>
                  <a:cubicBezTo>
                    <a:pt x="476" y="1193106"/>
                    <a:pt x="952" y="1151481"/>
                    <a:pt x="1429" y="1109857"/>
                  </a:cubicBezTo>
                  <a:cubicBezTo>
                    <a:pt x="75438" y="1072805"/>
                    <a:pt x="2243709" y="37247"/>
                    <a:pt x="2284476" y="20007"/>
                  </a:cubicBezTo>
                  <a:cubicBezTo>
                    <a:pt x="2349532" y="-7521"/>
                    <a:pt x="2332292" y="-5711"/>
                    <a:pt x="2395823" y="19721"/>
                  </a:cubicBezTo>
                  <a:cubicBezTo>
                    <a:pt x="2597753" y="107446"/>
                    <a:pt x="4506564" y="962886"/>
                    <a:pt x="4720781" y="1069376"/>
                  </a:cubicBezTo>
                  <a:cubicBezTo>
                    <a:pt x="4721162" y="1112429"/>
                    <a:pt x="4721543" y="1155577"/>
                    <a:pt x="4721924" y="1198630"/>
                  </a:cubicBezTo>
                  <a:cubicBezTo>
                    <a:pt x="4584383" y="1139289"/>
                    <a:pt x="2411825" y="186599"/>
                    <a:pt x="2380488" y="173359"/>
                  </a:cubicBezTo>
                  <a:close/>
                </a:path>
              </a:pathLst>
            </a:custGeom>
            <a:solidFill>
              <a:srgbClr val="22434E"/>
            </a:solidFill>
            <a:ln w="9525" cap="flat">
              <a:noFill/>
              <a:prstDash val="solid"/>
              <a:miter/>
            </a:ln>
          </p:spPr>
          <p:txBody>
            <a:bodyPr rtlCol="0" anchor="ctr"/>
            <a:lstStyle/>
            <a:p>
              <a:endParaRPr lang="en-US"/>
            </a:p>
          </p:txBody>
        </p:sp>
        <p:sp>
          <p:nvSpPr>
            <p:cNvPr id="45" name="Graphic 2">
              <a:extLst>
                <a:ext uri="{FF2B5EF4-FFF2-40B4-BE49-F238E27FC236}">
                  <a16:creationId xmlns:a16="http://schemas.microsoft.com/office/drawing/2014/main" id="{B1EDBEC8-1DA6-43C6-AAED-FC33F0808F3A}"/>
                </a:ext>
              </a:extLst>
            </p:cNvPr>
            <p:cNvSpPr/>
            <p:nvPr/>
          </p:nvSpPr>
          <p:spPr>
            <a:xfrm>
              <a:off x="3084480" y="5712428"/>
              <a:ext cx="6025229" cy="177400"/>
            </a:xfrm>
            <a:custGeom>
              <a:avLst/>
              <a:gdLst>
                <a:gd name="connsiteX0" fmla="*/ 385858 w 6025229"/>
                <a:gd name="connsiteY0" fmla="*/ 41148 h 177400"/>
                <a:gd name="connsiteX1" fmla="*/ 418052 w 6025229"/>
                <a:gd name="connsiteY1" fmla="*/ 59531 h 177400"/>
                <a:gd name="connsiteX2" fmla="*/ 5608225 w 6025229"/>
                <a:gd name="connsiteY2" fmla="*/ 61341 h 177400"/>
                <a:gd name="connsiteX3" fmla="*/ 5652421 w 6025229"/>
                <a:gd name="connsiteY3" fmla="*/ 0 h 177400"/>
                <a:gd name="connsiteX4" fmla="*/ 6025230 w 6025229"/>
                <a:gd name="connsiteY4" fmla="*/ 177165 h 177400"/>
                <a:gd name="connsiteX5" fmla="*/ 0 w 6025229"/>
                <a:gd name="connsiteY5" fmla="*/ 176975 h 177400"/>
                <a:gd name="connsiteX6" fmla="*/ 384620 w 6025229"/>
                <a:gd name="connsiteY6" fmla="*/ 0 h 177400"/>
                <a:gd name="connsiteX7" fmla="*/ 385858 w 6025229"/>
                <a:gd name="connsiteY7" fmla="*/ 41148 h 17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5229" h="177400">
                  <a:moveTo>
                    <a:pt x="385858" y="41148"/>
                  </a:moveTo>
                  <a:cubicBezTo>
                    <a:pt x="386715" y="61436"/>
                    <a:pt x="388811" y="59913"/>
                    <a:pt x="418052" y="59531"/>
                  </a:cubicBezTo>
                  <a:cubicBezTo>
                    <a:pt x="2148078" y="60008"/>
                    <a:pt x="3878199" y="59722"/>
                    <a:pt x="5608225" y="61341"/>
                  </a:cubicBezTo>
                  <a:cubicBezTo>
                    <a:pt x="5661279" y="58198"/>
                    <a:pt x="5654136" y="57245"/>
                    <a:pt x="5652421" y="0"/>
                  </a:cubicBezTo>
                  <a:cubicBezTo>
                    <a:pt x="5777961" y="56293"/>
                    <a:pt x="5903976" y="111729"/>
                    <a:pt x="6025230" y="177165"/>
                  </a:cubicBezTo>
                  <a:cubicBezTo>
                    <a:pt x="5996749" y="177546"/>
                    <a:pt x="15812" y="177451"/>
                    <a:pt x="0" y="176975"/>
                  </a:cubicBezTo>
                  <a:cubicBezTo>
                    <a:pt x="122111" y="119920"/>
                    <a:pt x="263462" y="56579"/>
                    <a:pt x="384620" y="0"/>
                  </a:cubicBezTo>
                  <a:cubicBezTo>
                    <a:pt x="385477" y="16097"/>
                    <a:pt x="385477" y="20860"/>
                    <a:pt x="385858" y="41148"/>
                  </a:cubicBezTo>
                  <a:close/>
                </a:path>
              </a:pathLst>
            </a:custGeom>
            <a:solidFill>
              <a:srgbClr val="182830"/>
            </a:solidFill>
            <a:ln w="9525" cap="flat">
              <a:noFill/>
              <a:prstDash val="solid"/>
              <a:miter/>
            </a:ln>
          </p:spPr>
          <p:txBody>
            <a:bodyPr rtlCol="0" anchor="ctr"/>
            <a:lstStyle/>
            <a:p>
              <a:endParaRPr lang="en-US"/>
            </a:p>
          </p:txBody>
        </p:sp>
        <p:sp>
          <p:nvSpPr>
            <p:cNvPr id="46" name="Graphic 2">
              <a:extLst>
                <a:ext uri="{FF2B5EF4-FFF2-40B4-BE49-F238E27FC236}">
                  <a16:creationId xmlns:a16="http://schemas.microsoft.com/office/drawing/2014/main" id="{A70E8F61-0482-4C6B-9644-634F5CE29C35}"/>
                </a:ext>
              </a:extLst>
            </p:cNvPr>
            <p:cNvSpPr/>
            <p:nvPr/>
          </p:nvSpPr>
          <p:spPr>
            <a:xfrm>
              <a:off x="3484131" y="3080004"/>
              <a:ext cx="5310310" cy="89725"/>
            </a:xfrm>
            <a:custGeom>
              <a:avLst/>
              <a:gdLst>
                <a:gd name="connsiteX0" fmla="*/ 8304 w 5310310"/>
                <a:gd name="connsiteY0" fmla="*/ 286 h 89725"/>
                <a:gd name="connsiteX1" fmla="*/ 4255216 w 5310310"/>
                <a:gd name="connsiteY1" fmla="*/ 0 h 89725"/>
                <a:gd name="connsiteX2" fmla="*/ 5301537 w 5310310"/>
                <a:gd name="connsiteY2" fmla="*/ 191 h 89725"/>
                <a:gd name="connsiteX3" fmla="*/ 5294394 w 5310310"/>
                <a:gd name="connsiteY3" fmla="*/ 89249 h 89725"/>
                <a:gd name="connsiteX4" fmla="*/ 2436512 w 5310310"/>
                <a:gd name="connsiteY4" fmla="*/ 88868 h 89725"/>
                <a:gd name="connsiteX5" fmla="*/ 39832 w 5310310"/>
                <a:gd name="connsiteY5" fmla="*/ 88868 h 89725"/>
                <a:gd name="connsiteX6" fmla="*/ 11352 w 5310310"/>
                <a:gd name="connsiteY6" fmla="*/ 89725 h 89725"/>
                <a:gd name="connsiteX7" fmla="*/ 8304 w 5310310"/>
                <a:gd name="connsiteY7" fmla="*/ 286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0310" h="89725">
                  <a:moveTo>
                    <a:pt x="8304" y="286"/>
                  </a:moveTo>
                  <a:cubicBezTo>
                    <a:pt x="1423910" y="191"/>
                    <a:pt x="2839611" y="95"/>
                    <a:pt x="4255216" y="0"/>
                  </a:cubicBezTo>
                  <a:cubicBezTo>
                    <a:pt x="4603927" y="0"/>
                    <a:pt x="4952732" y="191"/>
                    <a:pt x="5301537" y="191"/>
                  </a:cubicBezTo>
                  <a:cubicBezTo>
                    <a:pt x="5308490" y="30671"/>
                    <a:pt x="5320207" y="61436"/>
                    <a:pt x="5294394" y="89249"/>
                  </a:cubicBezTo>
                  <a:cubicBezTo>
                    <a:pt x="4341798" y="89154"/>
                    <a:pt x="3389108" y="88963"/>
                    <a:pt x="2436512" y="88868"/>
                  </a:cubicBezTo>
                  <a:cubicBezTo>
                    <a:pt x="1637651" y="88773"/>
                    <a:pt x="838694" y="88868"/>
                    <a:pt x="39832" y="88868"/>
                  </a:cubicBezTo>
                  <a:cubicBezTo>
                    <a:pt x="30307" y="88868"/>
                    <a:pt x="20877" y="89440"/>
                    <a:pt x="11352" y="89725"/>
                  </a:cubicBezTo>
                  <a:cubicBezTo>
                    <a:pt x="-5412" y="60484"/>
                    <a:pt x="-1126" y="30480"/>
                    <a:pt x="8304" y="286"/>
                  </a:cubicBezTo>
                  <a:close/>
                </a:path>
              </a:pathLst>
            </a:custGeom>
            <a:solidFill>
              <a:srgbClr val="E5E5E5"/>
            </a:solidFill>
            <a:ln w="9525" cap="flat">
              <a:noFill/>
              <a:prstDash val="solid"/>
              <a:miter/>
            </a:ln>
          </p:spPr>
          <p:txBody>
            <a:bodyPr rtlCol="0" anchor="ctr"/>
            <a:lstStyle/>
            <a:p>
              <a:endParaRPr lang="en-US"/>
            </a:p>
          </p:txBody>
        </p:sp>
        <p:sp>
          <p:nvSpPr>
            <p:cNvPr id="47" name="Graphic 2">
              <a:extLst>
                <a:ext uri="{FF2B5EF4-FFF2-40B4-BE49-F238E27FC236}">
                  <a16:creationId xmlns:a16="http://schemas.microsoft.com/office/drawing/2014/main" id="{7692B273-41A4-4FFA-823F-634ACE878793}"/>
                </a:ext>
              </a:extLst>
            </p:cNvPr>
            <p:cNvSpPr/>
            <p:nvPr/>
          </p:nvSpPr>
          <p:spPr>
            <a:xfrm>
              <a:off x="6127812" y="2016639"/>
              <a:ext cx="383666" cy="601151"/>
            </a:xfrm>
            <a:custGeom>
              <a:avLst/>
              <a:gdLst>
                <a:gd name="connsiteX0" fmla="*/ 383667 w 383666"/>
                <a:gd name="connsiteY0" fmla="*/ 40665 h 601151"/>
                <a:gd name="connsiteX1" fmla="*/ 382334 w 383666"/>
                <a:gd name="connsiteY1" fmla="*/ 555682 h 601151"/>
                <a:gd name="connsiteX2" fmla="*/ 338995 w 383666"/>
                <a:gd name="connsiteY2" fmla="*/ 600925 h 601151"/>
                <a:gd name="connsiteX3" fmla="*/ 229267 w 383666"/>
                <a:gd name="connsiteY3" fmla="*/ 526916 h 601151"/>
                <a:gd name="connsiteX4" fmla="*/ 120587 w 383666"/>
                <a:gd name="connsiteY4" fmla="*/ 255073 h 601151"/>
                <a:gd name="connsiteX5" fmla="*/ 125635 w 383666"/>
                <a:gd name="connsiteY5" fmla="*/ 560254 h 601151"/>
                <a:gd name="connsiteX6" fmla="*/ 87439 w 383666"/>
                <a:gd name="connsiteY6" fmla="*/ 600735 h 601151"/>
                <a:gd name="connsiteX7" fmla="*/ 1810 w 383666"/>
                <a:gd name="connsiteY7" fmla="*/ 517963 h 601151"/>
                <a:gd name="connsiteX8" fmla="*/ 0 w 383666"/>
                <a:gd name="connsiteY8" fmla="*/ 247357 h 601151"/>
                <a:gd name="connsiteX9" fmla="*/ 953 w 383666"/>
                <a:gd name="connsiteY9" fmla="*/ 33902 h 601151"/>
                <a:gd name="connsiteX10" fmla="*/ 32290 w 383666"/>
                <a:gd name="connsiteY10" fmla="*/ 565 h 601151"/>
                <a:gd name="connsiteX11" fmla="*/ 157258 w 383666"/>
                <a:gd name="connsiteY11" fmla="*/ 80860 h 601151"/>
                <a:gd name="connsiteX12" fmla="*/ 263176 w 383666"/>
                <a:gd name="connsiteY12" fmla="*/ 353752 h 601151"/>
                <a:gd name="connsiteX13" fmla="*/ 256222 w 383666"/>
                <a:gd name="connsiteY13" fmla="*/ 44284 h 601151"/>
                <a:gd name="connsiteX14" fmla="*/ 293846 w 383666"/>
                <a:gd name="connsiteY14" fmla="*/ 374 h 601151"/>
                <a:gd name="connsiteX15" fmla="*/ 343090 w 383666"/>
                <a:gd name="connsiteY15" fmla="*/ 469 h 601151"/>
                <a:gd name="connsiteX16" fmla="*/ 383667 w 383666"/>
                <a:gd name="connsiteY16" fmla="*/ 40665 h 6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666" h="601151">
                  <a:moveTo>
                    <a:pt x="383667" y="40665"/>
                  </a:moveTo>
                  <a:cubicBezTo>
                    <a:pt x="382905" y="175158"/>
                    <a:pt x="383667" y="414521"/>
                    <a:pt x="382334" y="555682"/>
                  </a:cubicBezTo>
                  <a:cubicBezTo>
                    <a:pt x="383667" y="599782"/>
                    <a:pt x="376333" y="602164"/>
                    <a:pt x="338995" y="600925"/>
                  </a:cubicBezTo>
                  <a:cubicBezTo>
                    <a:pt x="241363" y="597401"/>
                    <a:pt x="258128" y="600544"/>
                    <a:pt x="229267" y="526916"/>
                  </a:cubicBezTo>
                  <a:cubicBezTo>
                    <a:pt x="193738" y="436238"/>
                    <a:pt x="158401" y="345370"/>
                    <a:pt x="120587" y="255073"/>
                  </a:cubicBezTo>
                  <a:cubicBezTo>
                    <a:pt x="122872" y="372897"/>
                    <a:pt x="123444" y="453955"/>
                    <a:pt x="125635" y="560254"/>
                  </a:cubicBezTo>
                  <a:cubicBezTo>
                    <a:pt x="125254" y="600449"/>
                    <a:pt x="120205" y="601116"/>
                    <a:pt x="87439" y="600735"/>
                  </a:cubicBezTo>
                  <a:cubicBezTo>
                    <a:pt x="0" y="599782"/>
                    <a:pt x="2667" y="611117"/>
                    <a:pt x="1810" y="517963"/>
                  </a:cubicBezTo>
                  <a:cubicBezTo>
                    <a:pt x="1429" y="427761"/>
                    <a:pt x="571" y="337559"/>
                    <a:pt x="0" y="247357"/>
                  </a:cubicBezTo>
                  <a:cubicBezTo>
                    <a:pt x="476" y="176206"/>
                    <a:pt x="1810" y="105054"/>
                    <a:pt x="953" y="33902"/>
                  </a:cubicBezTo>
                  <a:cubicBezTo>
                    <a:pt x="0" y="6851"/>
                    <a:pt x="0" y="755"/>
                    <a:pt x="32290" y="565"/>
                  </a:cubicBezTo>
                  <a:cubicBezTo>
                    <a:pt x="135922" y="184"/>
                    <a:pt x="120396" y="-10484"/>
                    <a:pt x="157258" y="80860"/>
                  </a:cubicBezTo>
                  <a:cubicBezTo>
                    <a:pt x="194786" y="170872"/>
                    <a:pt x="229553" y="261931"/>
                    <a:pt x="263176" y="353752"/>
                  </a:cubicBezTo>
                  <a:cubicBezTo>
                    <a:pt x="259747" y="238975"/>
                    <a:pt x="258318" y="147821"/>
                    <a:pt x="256222" y="44284"/>
                  </a:cubicBezTo>
                  <a:cubicBezTo>
                    <a:pt x="256222" y="1898"/>
                    <a:pt x="252031" y="-102"/>
                    <a:pt x="293846" y="374"/>
                  </a:cubicBezTo>
                  <a:cubicBezTo>
                    <a:pt x="304990" y="469"/>
                    <a:pt x="323183" y="660"/>
                    <a:pt x="343090" y="469"/>
                  </a:cubicBezTo>
                  <a:cubicBezTo>
                    <a:pt x="381286" y="88"/>
                    <a:pt x="383667" y="3136"/>
                    <a:pt x="383667" y="40665"/>
                  </a:cubicBezTo>
                  <a:close/>
                </a:path>
              </a:pathLst>
            </a:custGeom>
            <a:solidFill>
              <a:srgbClr val="2A5465"/>
            </a:solidFill>
            <a:ln w="9525" cap="flat">
              <a:noFill/>
              <a:prstDash val="solid"/>
              <a:miter/>
            </a:ln>
          </p:spPr>
          <p:txBody>
            <a:bodyPr rtlCol="0" anchor="ctr"/>
            <a:lstStyle/>
            <a:p>
              <a:endParaRPr lang="en-US"/>
            </a:p>
          </p:txBody>
        </p:sp>
        <p:sp>
          <p:nvSpPr>
            <p:cNvPr id="48" name="Graphic 2">
              <a:extLst>
                <a:ext uri="{FF2B5EF4-FFF2-40B4-BE49-F238E27FC236}">
                  <a16:creationId xmlns:a16="http://schemas.microsoft.com/office/drawing/2014/main" id="{58A37C63-7526-42CD-9BD3-53946E0F1F10}"/>
                </a:ext>
              </a:extLst>
            </p:cNvPr>
            <p:cNvSpPr/>
            <p:nvPr/>
          </p:nvSpPr>
          <p:spPr>
            <a:xfrm>
              <a:off x="6588219" y="2014459"/>
              <a:ext cx="371306" cy="603122"/>
            </a:xfrm>
            <a:custGeom>
              <a:avLst/>
              <a:gdLst>
                <a:gd name="connsiteX0" fmla="*/ 322739 w 371306"/>
                <a:gd name="connsiteY0" fmla="*/ 125618 h 603122"/>
                <a:gd name="connsiteX1" fmla="*/ 264636 w 371306"/>
                <a:gd name="connsiteY1" fmla="*/ 270588 h 603122"/>
                <a:gd name="connsiteX2" fmla="*/ 269208 w 371306"/>
                <a:gd name="connsiteY2" fmla="*/ 324309 h 603122"/>
                <a:gd name="connsiteX3" fmla="*/ 365125 w 371306"/>
                <a:gd name="connsiteY3" fmla="*/ 577960 h 603122"/>
                <a:gd name="connsiteX4" fmla="*/ 357791 w 371306"/>
                <a:gd name="connsiteY4" fmla="*/ 600915 h 603122"/>
                <a:gd name="connsiteX5" fmla="*/ 190532 w 371306"/>
                <a:gd name="connsiteY5" fmla="*/ 490711 h 603122"/>
                <a:gd name="connsiteX6" fmla="*/ 129762 w 371306"/>
                <a:gd name="connsiteY6" fmla="*/ 341168 h 603122"/>
                <a:gd name="connsiteX7" fmla="*/ 130239 w 371306"/>
                <a:gd name="connsiteY7" fmla="*/ 561672 h 603122"/>
                <a:gd name="connsiteX8" fmla="*/ 92805 w 371306"/>
                <a:gd name="connsiteY8" fmla="*/ 603011 h 603122"/>
                <a:gd name="connsiteX9" fmla="*/ 699 w 371306"/>
                <a:gd name="connsiteY9" fmla="*/ 511952 h 603122"/>
                <a:gd name="connsiteX10" fmla="*/ 1937 w 371306"/>
                <a:gd name="connsiteY10" fmla="*/ 56657 h 603122"/>
                <a:gd name="connsiteX11" fmla="*/ 55372 w 371306"/>
                <a:gd name="connsiteY11" fmla="*/ 78 h 603122"/>
                <a:gd name="connsiteX12" fmla="*/ 129096 w 371306"/>
                <a:gd name="connsiteY12" fmla="*/ 28082 h 603122"/>
                <a:gd name="connsiteX13" fmla="*/ 133287 w 371306"/>
                <a:gd name="connsiteY13" fmla="*/ 251348 h 603122"/>
                <a:gd name="connsiteX14" fmla="*/ 211296 w 371306"/>
                <a:gd name="connsiteY14" fmla="*/ 40178 h 603122"/>
                <a:gd name="connsiteX15" fmla="*/ 264255 w 371306"/>
                <a:gd name="connsiteY15" fmla="*/ 78 h 603122"/>
                <a:gd name="connsiteX16" fmla="*/ 361410 w 371306"/>
                <a:gd name="connsiteY16" fmla="*/ 36845 h 603122"/>
                <a:gd name="connsiteX17" fmla="*/ 322739 w 371306"/>
                <a:gd name="connsiteY17" fmla="*/ 125618 h 6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1306" h="603122">
                  <a:moveTo>
                    <a:pt x="322739" y="125618"/>
                  </a:moveTo>
                  <a:cubicBezTo>
                    <a:pt x="303593" y="174005"/>
                    <a:pt x="285401" y="222868"/>
                    <a:pt x="264636" y="270588"/>
                  </a:cubicBezTo>
                  <a:cubicBezTo>
                    <a:pt x="255873" y="290781"/>
                    <a:pt x="257683" y="293448"/>
                    <a:pt x="269208" y="324309"/>
                  </a:cubicBezTo>
                  <a:cubicBezTo>
                    <a:pt x="302832" y="412796"/>
                    <a:pt x="331788" y="489282"/>
                    <a:pt x="365125" y="577960"/>
                  </a:cubicBezTo>
                  <a:cubicBezTo>
                    <a:pt x="366649" y="587199"/>
                    <a:pt x="369602" y="598915"/>
                    <a:pt x="357791" y="600915"/>
                  </a:cubicBezTo>
                  <a:cubicBezTo>
                    <a:pt x="214249" y="603296"/>
                    <a:pt x="235680" y="619108"/>
                    <a:pt x="190532" y="490711"/>
                  </a:cubicBezTo>
                  <a:cubicBezTo>
                    <a:pt x="173673" y="442229"/>
                    <a:pt x="160147" y="418511"/>
                    <a:pt x="129762" y="341168"/>
                  </a:cubicBezTo>
                  <a:cubicBezTo>
                    <a:pt x="129762" y="414701"/>
                    <a:pt x="128715" y="488139"/>
                    <a:pt x="130239" y="561672"/>
                  </a:cubicBezTo>
                  <a:cubicBezTo>
                    <a:pt x="129667" y="598343"/>
                    <a:pt x="135001" y="604058"/>
                    <a:pt x="92805" y="603011"/>
                  </a:cubicBezTo>
                  <a:cubicBezTo>
                    <a:pt x="-13779" y="600344"/>
                    <a:pt x="603" y="615679"/>
                    <a:pt x="699" y="511952"/>
                  </a:cubicBezTo>
                  <a:cubicBezTo>
                    <a:pt x="984" y="342502"/>
                    <a:pt x="1460" y="226106"/>
                    <a:pt x="1937" y="56657"/>
                  </a:cubicBezTo>
                  <a:cubicBezTo>
                    <a:pt x="32" y="-7637"/>
                    <a:pt x="-4159" y="2269"/>
                    <a:pt x="55372" y="78"/>
                  </a:cubicBezTo>
                  <a:cubicBezTo>
                    <a:pt x="133287" y="2269"/>
                    <a:pt x="128524" y="-5256"/>
                    <a:pt x="129096" y="28082"/>
                  </a:cubicBezTo>
                  <a:cubicBezTo>
                    <a:pt x="130620" y="68468"/>
                    <a:pt x="132715" y="195341"/>
                    <a:pt x="133287" y="251348"/>
                  </a:cubicBezTo>
                  <a:cubicBezTo>
                    <a:pt x="158433" y="180767"/>
                    <a:pt x="189103" y="111616"/>
                    <a:pt x="211296" y="40178"/>
                  </a:cubicBezTo>
                  <a:cubicBezTo>
                    <a:pt x="228537" y="-2779"/>
                    <a:pt x="230251" y="-17"/>
                    <a:pt x="264255" y="78"/>
                  </a:cubicBezTo>
                  <a:cubicBezTo>
                    <a:pt x="386271" y="-17"/>
                    <a:pt x="379127" y="-2875"/>
                    <a:pt x="361410" y="36845"/>
                  </a:cubicBezTo>
                  <a:cubicBezTo>
                    <a:pt x="358743" y="42083"/>
                    <a:pt x="324453" y="119712"/>
                    <a:pt x="322739" y="125618"/>
                  </a:cubicBezTo>
                  <a:close/>
                </a:path>
              </a:pathLst>
            </a:custGeom>
            <a:solidFill>
              <a:srgbClr val="274C5B"/>
            </a:solidFill>
            <a:ln w="9525" cap="flat">
              <a:noFill/>
              <a:prstDash val="solid"/>
              <a:miter/>
            </a:ln>
          </p:spPr>
          <p:txBody>
            <a:bodyPr rtlCol="0" anchor="ctr"/>
            <a:lstStyle/>
            <a:p>
              <a:endParaRPr lang="en-US"/>
            </a:p>
          </p:txBody>
        </p:sp>
        <p:sp>
          <p:nvSpPr>
            <p:cNvPr id="49" name="Graphic 2">
              <a:extLst>
                <a:ext uri="{FF2B5EF4-FFF2-40B4-BE49-F238E27FC236}">
                  <a16:creationId xmlns:a16="http://schemas.microsoft.com/office/drawing/2014/main" id="{3EF50E12-6E47-4C05-AB88-AD3E125B6EA8}"/>
                </a:ext>
              </a:extLst>
            </p:cNvPr>
            <p:cNvSpPr/>
            <p:nvPr/>
          </p:nvSpPr>
          <p:spPr>
            <a:xfrm>
              <a:off x="5672327" y="2017109"/>
              <a:ext cx="406622" cy="599939"/>
            </a:xfrm>
            <a:custGeom>
              <a:avLst/>
              <a:gdLst>
                <a:gd name="connsiteX0" fmla="*/ 350615 w 406622"/>
                <a:gd name="connsiteY0" fmla="*/ 277939 h 599939"/>
                <a:gd name="connsiteX1" fmla="*/ 304038 w 406622"/>
                <a:gd name="connsiteY1" fmla="*/ 41053 h 599939"/>
                <a:gd name="connsiteX2" fmla="*/ 255651 w 406622"/>
                <a:gd name="connsiteY2" fmla="*/ 0 h 599939"/>
                <a:gd name="connsiteX3" fmla="*/ 155829 w 406622"/>
                <a:gd name="connsiteY3" fmla="*/ 190 h 599939"/>
                <a:gd name="connsiteX4" fmla="*/ 109442 w 406622"/>
                <a:gd name="connsiteY4" fmla="*/ 36862 h 599939"/>
                <a:gd name="connsiteX5" fmla="*/ 48482 w 406622"/>
                <a:gd name="connsiteY5" fmla="*/ 333661 h 599939"/>
                <a:gd name="connsiteX6" fmla="*/ 0 w 406622"/>
                <a:gd name="connsiteY6" fmla="*/ 598265 h 599939"/>
                <a:gd name="connsiteX7" fmla="*/ 24670 w 406622"/>
                <a:gd name="connsiteY7" fmla="*/ 599313 h 599939"/>
                <a:gd name="connsiteX8" fmla="*/ 135541 w 406622"/>
                <a:gd name="connsiteY8" fmla="*/ 508635 h 599939"/>
                <a:gd name="connsiteX9" fmla="*/ 188404 w 406622"/>
                <a:gd name="connsiteY9" fmla="*/ 463582 h 599939"/>
                <a:gd name="connsiteX10" fmla="*/ 221552 w 406622"/>
                <a:gd name="connsiteY10" fmla="*/ 463582 h 599939"/>
                <a:gd name="connsiteX11" fmla="*/ 271653 w 406622"/>
                <a:gd name="connsiteY11" fmla="*/ 505015 h 599939"/>
                <a:gd name="connsiteX12" fmla="*/ 389858 w 406622"/>
                <a:gd name="connsiteY12" fmla="*/ 599027 h 599939"/>
                <a:gd name="connsiteX13" fmla="*/ 406622 w 406622"/>
                <a:gd name="connsiteY13" fmla="*/ 597694 h 599939"/>
                <a:gd name="connsiteX14" fmla="*/ 350615 w 406622"/>
                <a:gd name="connsiteY14" fmla="*/ 277939 h 599939"/>
                <a:gd name="connsiteX15" fmla="*/ 237077 w 406622"/>
                <a:gd name="connsiteY15" fmla="*/ 350520 h 599939"/>
                <a:gd name="connsiteX16" fmla="*/ 171069 w 406622"/>
                <a:gd name="connsiteY16" fmla="*/ 350806 h 599939"/>
                <a:gd name="connsiteX17" fmla="*/ 167640 w 406622"/>
                <a:gd name="connsiteY17" fmla="*/ 327184 h 599939"/>
                <a:gd name="connsiteX18" fmla="*/ 200787 w 406622"/>
                <a:gd name="connsiteY18" fmla="*/ 140875 h 599939"/>
                <a:gd name="connsiteX19" fmla="*/ 207550 w 406622"/>
                <a:gd name="connsiteY19" fmla="*/ 140398 h 599939"/>
                <a:gd name="connsiteX20" fmla="*/ 239744 w 406622"/>
                <a:gd name="connsiteY20" fmla="*/ 326993 h 599939"/>
                <a:gd name="connsiteX21" fmla="*/ 237077 w 406622"/>
                <a:gd name="connsiteY21" fmla="*/ 350520 h 59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6622" h="599939">
                  <a:moveTo>
                    <a:pt x="350615" y="277939"/>
                  </a:moveTo>
                  <a:cubicBezTo>
                    <a:pt x="334899" y="198977"/>
                    <a:pt x="318135" y="120205"/>
                    <a:pt x="304038" y="41053"/>
                  </a:cubicBezTo>
                  <a:cubicBezTo>
                    <a:pt x="298800" y="11621"/>
                    <a:pt x="298513" y="0"/>
                    <a:pt x="255651" y="0"/>
                  </a:cubicBezTo>
                  <a:cubicBezTo>
                    <a:pt x="222504" y="0"/>
                    <a:pt x="191357" y="476"/>
                    <a:pt x="155829" y="190"/>
                  </a:cubicBezTo>
                  <a:cubicBezTo>
                    <a:pt x="118110" y="0"/>
                    <a:pt x="115062" y="5810"/>
                    <a:pt x="109442" y="36862"/>
                  </a:cubicBezTo>
                  <a:cubicBezTo>
                    <a:pt x="91535" y="136208"/>
                    <a:pt x="69152" y="234791"/>
                    <a:pt x="48482" y="333661"/>
                  </a:cubicBezTo>
                  <a:cubicBezTo>
                    <a:pt x="32385" y="420719"/>
                    <a:pt x="16383" y="509492"/>
                    <a:pt x="0" y="598265"/>
                  </a:cubicBezTo>
                  <a:cubicBezTo>
                    <a:pt x="10382" y="599027"/>
                    <a:pt x="16954" y="599027"/>
                    <a:pt x="24670" y="599313"/>
                  </a:cubicBezTo>
                  <a:cubicBezTo>
                    <a:pt x="118682" y="601789"/>
                    <a:pt x="117253" y="601409"/>
                    <a:pt x="135541" y="508635"/>
                  </a:cubicBezTo>
                  <a:cubicBezTo>
                    <a:pt x="144113" y="465010"/>
                    <a:pt x="140208" y="463963"/>
                    <a:pt x="188404" y="463582"/>
                  </a:cubicBezTo>
                  <a:cubicBezTo>
                    <a:pt x="200120" y="463486"/>
                    <a:pt x="210598" y="463486"/>
                    <a:pt x="221552" y="463582"/>
                  </a:cubicBezTo>
                  <a:cubicBezTo>
                    <a:pt x="267176" y="464344"/>
                    <a:pt x="264986" y="465677"/>
                    <a:pt x="271653" y="505015"/>
                  </a:cubicBezTo>
                  <a:cubicBezTo>
                    <a:pt x="288131" y="601885"/>
                    <a:pt x="289846" y="601694"/>
                    <a:pt x="389858" y="599027"/>
                  </a:cubicBezTo>
                  <a:cubicBezTo>
                    <a:pt x="395669" y="598837"/>
                    <a:pt x="400431" y="598551"/>
                    <a:pt x="406622" y="597694"/>
                  </a:cubicBezTo>
                  <a:cubicBezTo>
                    <a:pt x="387763" y="490347"/>
                    <a:pt x="369189" y="383191"/>
                    <a:pt x="350615" y="277939"/>
                  </a:cubicBezTo>
                  <a:close/>
                  <a:moveTo>
                    <a:pt x="237077" y="350520"/>
                  </a:moveTo>
                  <a:cubicBezTo>
                    <a:pt x="212312" y="350996"/>
                    <a:pt x="197072" y="351663"/>
                    <a:pt x="171069" y="350806"/>
                  </a:cubicBezTo>
                  <a:cubicBezTo>
                    <a:pt x="162687" y="351187"/>
                    <a:pt x="164878" y="344614"/>
                    <a:pt x="167640" y="327184"/>
                  </a:cubicBezTo>
                  <a:cubicBezTo>
                    <a:pt x="177546" y="264890"/>
                    <a:pt x="189738" y="202978"/>
                    <a:pt x="200787" y="140875"/>
                  </a:cubicBezTo>
                  <a:cubicBezTo>
                    <a:pt x="201644" y="136588"/>
                    <a:pt x="206788" y="136874"/>
                    <a:pt x="207550" y="140398"/>
                  </a:cubicBezTo>
                  <a:cubicBezTo>
                    <a:pt x="218408" y="202597"/>
                    <a:pt x="229362" y="264700"/>
                    <a:pt x="239744" y="326993"/>
                  </a:cubicBezTo>
                  <a:cubicBezTo>
                    <a:pt x="243078" y="343090"/>
                    <a:pt x="243840" y="350330"/>
                    <a:pt x="237077" y="350520"/>
                  </a:cubicBezTo>
                  <a:close/>
                </a:path>
              </a:pathLst>
            </a:custGeom>
            <a:solidFill>
              <a:srgbClr val="285262"/>
            </a:solidFill>
            <a:ln w="9525" cap="flat">
              <a:noFill/>
              <a:prstDash val="solid"/>
              <a:miter/>
            </a:ln>
          </p:spPr>
          <p:txBody>
            <a:bodyPr rtlCol="0" anchor="ctr"/>
            <a:lstStyle/>
            <a:p>
              <a:endParaRPr lang="en-US"/>
            </a:p>
          </p:txBody>
        </p:sp>
        <p:sp>
          <p:nvSpPr>
            <p:cNvPr id="50" name="Graphic 2">
              <a:extLst>
                <a:ext uri="{FF2B5EF4-FFF2-40B4-BE49-F238E27FC236}">
                  <a16:creationId xmlns:a16="http://schemas.microsoft.com/office/drawing/2014/main" id="{268BADFC-CBA4-4EA6-9871-42553B640605}"/>
                </a:ext>
              </a:extLst>
            </p:cNvPr>
            <p:cNvSpPr/>
            <p:nvPr/>
          </p:nvSpPr>
          <p:spPr>
            <a:xfrm>
              <a:off x="3469385" y="5426487"/>
              <a:ext cx="5263133" cy="172783"/>
            </a:xfrm>
            <a:custGeom>
              <a:avLst/>
              <a:gdLst>
                <a:gd name="connsiteX0" fmla="*/ 323945 w 5263133"/>
                <a:gd name="connsiteY0" fmla="*/ 476 h 172783"/>
                <a:gd name="connsiteX1" fmla="*/ 0 w 5263133"/>
                <a:gd name="connsiteY1" fmla="*/ 167354 h 172783"/>
                <a:gd name="connsiteX2" fmla="*/ 5263134 w 5263133"/>
                <a:gd name="connsiteY2" fmla="*/ 172784 h 172783"/>
                <a:gd name="connsiteX3" fmla="*/ 4948047 w 5263133"/>
                <a:gd name="connsiteY3" fmla="*/ 0 h 172783"/>
              </a:gdLst>
              <a:ahLst/>
              <a:cxnLst>
                <a:cxn ang="0">
                  <a:pos x="connsiteX0" y="connsiteY0"/>
                </a:cxn>
                <a:cxn ang="0">
                  <a:pos x="connsiteX1" y="connsiteY1"/>
                </a:cxn>
                <a:cxn ang="0">
                  <a:pos x="connsiteX2" y="connsiteY2"/>
                </a:cxn>
                <a:cxn ang="0">
                  <a:pos x="connsiteX3" y="connsiteY3"/>
                </a:cxn>
              </a:cxnLst>
              <a:rect l="l" t="t" r="r" b="b"/>
              <a:pathLst>
                <a:path w="5263133" h="172783">
                  <a:moveTo>
                    <a:pt x="323945" y="476"/>
                  </a:moveTo>
                  <a:lnTo>
                    <a:pt x="0" y="167354"/>
                  </a:lnTo>
                  <a:lnTo>
                    <a:pt x="5263134" y="172784"/>
                  </a:lnTo>
                  <a:lnTo>
                    <a:pt x="4948047" y="0"/>
                  </a:lnTo>
                  <a:close/>
                </a:path>
              </a:pathLst>
            </a:custGeom>
            <a:solidFill>
              <a:srgbClr val="182930"/>
            </a:solidFill>
            <a:ln w="9525" cap="flat">
              <a:noFill/>
              <a:prstDash val="solid"/>
              <a:miter/>
            </a:ln>
          </p:spPr>
          <p:txBody>
            <a:bodyPr rtlCol="0" anchor="ctr"/>
            <a:lstStyle/>
            <a:p>
              <a:endParaRPr lang="en-US"/>
            </a:p>
          </p:txBody>
        </p:sp>
        <p:sp>
          <p:nvSpPr>
            <p:cNvPr id="51" name="Graphic 2">
              <a:extLst>
                <a:ext uri="{FF2B5EF4-FFF2-40B4-BE49-F238E27FC236}">
                  <a16:creationId xmlns:a16="http://schemas.microsoft.com/office/drawing/2014/main" id="{A0379788-3CC5-4329-A0DD-D85C064078CE}"/>
                </a:ext>
              </a:extLst>
            </p:cNvPr>
            <p:cNvSpPr/>
            <p:nvPr/>
          </p:nvSpPr>
          <p:spPr>
            <a:xfrm>
              <a:off x="3892771" y="3273266"/>
              <a:ext cx="596360" cy="2198179"/>
            </a:xfrm>
            <a:custGeom>
              <a:avLst/>
              <a:gdLst>
                <a:gd name="connsiteX0" fmla="*/ 583883 w 596360"/>
                <a:gd name="connsiteY0" fmla="*/ 105156 h 2198179"/>
                <a:gd name="connsiteX1" fmla="*/ 596265 w 596360"/>
                <a:gd name="connsiteY1" fmla="*/ 92774 h 2198179"/>
                <a:gd name="connsiteX2" fmla="*/ 596265 w 596360"/>
                <a:gd name="connsiteY2" fmla="*/ 12383 h 2198179"/>
                <a:gd name="connsiteX3" fmla="*/ 583883 w 596360"/>
                <a:gd name="connsiteY3" fmla="*/ 0 h 2198179"/>
                <a:gd name="connsiteX4" fmla="*/ 12382 w 596360"/>
                <a:gd name="connsiteY4" fmla="*/ 0 h 2198179"/>
                <a:gd name="connsiteX5" fmla="*/ 0 w 596360"/>
                <a:gd name="connsiteY5" fmla="*/ 12383 h 2198179"/>
                <a:gd name="connsiteX6" fmla="*/ 0 w 596360"/>
                <a:gd name="connsiteY6" fmla="*/ 92774 h 2198179"/>
                <a:gd name="connsiteX7" fmla="*/ 12382 w 596360"/>
                <a:gd name="connsiteY7" fmla="*/ 105156 h 2198179"/>
                <a:gd name="connsiteX8" fmla="*/ 81534 w 596360"/>
                <a:gd name="connsiteY8" fmla="*/ 105156 h 2198179"/>
                <a:gd name="connsiteX9" fmla="*/ 81534 w 596360"/>
                <a:gd name="connsiteY9" fmla="*/ 2093024 h 2198179"/>
                <a:gd name="connsiteX10" fmla="*/ 12382 w 596360"/>
                <a:gd name="connsiteY10" fmla="*/ 2093024 h 2198179"/>
                <a:gd name="connsiteX11" fmla="*/ 0 w 596360"/>
                <a:gd name="connsiteY11" fmla="*/ 2105406 h 2198179"/>
                <a:gd name="connsiteX12" fmla="*/ 0 w 596360"/>
                <a:gd name="connsiteY12" fmla="*/ 2185797 h 2198179"/>
                <a:gd name="connsiteX13" fmla="*/ 12382 w 596360"/>
                <a:gd name="connsiteY13" fmla="*/ 2198180 h 2198179"/>
                <a:gd name="connsiteX14" fmla="*/ 583978 w 596360"/>
                <a:gd name="connsiteY14" fmla="*/ 2198180 h 2198179"/>
                <a:gd name="connsiteX15" fmla="*/ 596360 w 596360"/>
                <a:gd name="connsiteY15" fmla="*/ 2185797 h 2198179"/>
                <a:gd name="connsiteX16" fmla="*/ 596360 w 596360"/>
                <a:gd name="connsiteY16" fmla="*/ 2105406 h 2198179"/>
                <a:gd name="connsiteX17" fmla="*/ 583978 w 596360"/>
                <a:gd name="connsiteY17" fmla="*/ 2093024 h 2198179"/>
                <a:gd name="connsiteX18" fmla="*/ 514826 w 596360"/>
                <a:gd name="connsiteY18" fmla="*/ 2093024 h 2198179"/>
                <a:gd name="connsiteX19" fmla="*/ 514826 w 596360"/>
                <a:gd name="connsiteY19" fmla="*/ 105156 h 2198179"/>
                <a:gd name="connsiteX20" fmla="*/ 583883 w 596360"/>
                <a:gd name="connsiteY20" fmla="*/ 105156 h 219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6360" h="2198179">
                  <a:moveTo>
                    <a:pt x="583883" y="105156"/>
                  </a:moveTo>
                  <a:cubicBezTo>
                    <a:pt x="590741" y="105156"/>
                    <a:pt x="596265" y="99631"/>
                    <a:pt x="596265" y="92774"/>
                  </a:cubicBezTo>
                  <a:lnTo>
                    <a:pt x="596265" y="12383"/>
                  </a:lnTo>
                  <a:cubicBezTo>
                    <a:pt x="596265" y="5525"/>
                    <a:pt x="590741" y="0"/>
                    <a:pt x="583883" y="0"/>
                  </a:cubicBezTo>
                  <a:lnTo>
                    <a:pt x="12382" y="0"/>
                  </a:lnTo>
                  <a:cubicBezTo>
                    <a:pt x="5524" y="0"/>
                    <a:pt x="0" y="5525"/>
                    <a:pt x="0" y="12383"/>
                  </a:cubicBezTo>
                  <a:lnTo>
                    <a:pt x="0" y="92774"/>
                  </a:lnTo>
                  <a:cubicBezTo>
                    <a:pt x="0" y="99631"/>
                    <a:pt x="5524" y="105156"/>
                    <a:pt x="12382" y="105156"/>
                  </a:cubicBezTo>
                  <a:lnTo>
                    <a:pt x="81534" y="105156"/>
                  </a:lnTo>
                  <a:lnTo>
                    <a:pt x="81534" y="2093024"/>
                  </a:lnTo>
                  <a:lnTo>
                    <a:pt x="12382" y="2093024"/>
                  </a:lnTo>
                  <a:cubicBezTo>
                    <a:pt x="5524" y="2093024"/>
                    <a:pt x="0" y="2098548"/>
                    <a:pt x="0" y="2105406"/>
                  </a:cubicBezTo>
                  <a:lnTo>
                    <a:pt x="0" y="2185797"/>
                  </a:lnTo>
                  <a:cubicBezTo>
                    <a:pt x="0" y="2192655"/>
                    <a:pt x="5524" y="2198180"/>
                    <a:pt x="12382" y="2198180"/>
                  </a:cubicBezTo>
                  <a:lnTo>
                    <a:pt x="583978" y="2198180"/>
                  </a:lnTo>
                  <a:cubicBezTo>
                    <a:pt x="590836" y="2198180"/>
                    <a:pt x="596360" y="2192655"/>
                    <a:pt x="596360" y="2185797"/>
                  </a:cubicBezTo>
                  <a:lnTo>
                    <a:pt x="596360" y="2105406"/>
                  </a:lnTo>
                  <a:cubicBezTo>
                    <a:pt x="596360" y="2098548"/>
                    <a:pt x="590836" y="2093024"/>
                    <a:pt x="583978" y="2093024"/>
                  </a:cubicBezTo>
                  <a:lnTo>
                    <a:pt x="514826" y="2093024"/>
                  </a:lnTo>
                  <a:lnTo>
                    <a:pt x="514826" y="105156"/>
                  </a:lnTo>
                  <a:lnTo>
                    <a:pt x="583883" y="105156"/>
                  </a:lnTo>
                  <a:close/>
                </a:path>
              </a:pathLst>
            </a:custGeom>
            <a:solidFill>
              <a:srgbClr val="EAEAEA"/>
            </a:solidFill>
            <a:ln w="9525" cap="flat">
              <a:noFill/>
              <a:prstDash val="solid"/>
              <a:miter/>
            </a:ln>
          </p:spPr>
          <p:txBody>
            <a:bodyPr rtlCol="0" anchor="ctr"/>
            <a:lstStyle/>
            <a:p>
              <a:endParaRPr lang="en-US"/>
            </a:p>
          </p:txBody>
        </p:sp>
        <p:sp>
          <p:nvSpPr>
            <p:cNvPr id="52" name="Graphic 2">
              <a:extLst>
                <a:ext uri="{FF2B5EF4-FFF2-40B4-BE49-F238E27FC236}">
                  <a16:creationId xmlns:a16="http://schemas.microsoft.com/office/drawing/2014/main" id="{063AA015-F9F5-4F29-B789-78C1BB255FE2}"/>
                </a:ext>
              </a:extLst>
            </p:cNvPr>
            <p:cNvSpPr/>
            <p:nvPr/>
          </p:nvSpPr>
          <p:spPr>
            <a:xfrm>
              <a:off x="4565427" y="3273266"/>
              <a:ext cx="596360" cy="2198179"/>
            </a:xfrm>
            <a:custGeom>
              <a:avLst/>
              <a:gdLst>
                <a:gd name="connsiteX0" fmla="*/ 583978 w 596360"/>
                <a:gd name="connsiteY0" fmla="*/ 105156 h 2198179"/>
                <a:gd name="connsiteX1" fmla="*/ 596360 w 596360"/>
                <a:gd name="connsiteY1" fmla="*/ 92774 h 2198179"/>
                <a:gd name="connsiteX2" fmla="*/ 596360 w 596360"/>
                <a:gd name="connsiteY2" fmla="*/ 12383 h 2198179"/>
                <a:gd name="connsiteX3" fmla="*/ 583978 w 596360"/>
                <a:gd name="connsiteY3" fmla="*/ 0 h 2198179"/>
                <a:gd name="connsiteX4" fmla="*/ 12383 w 596360"/>
                <a:gd name="connsiteY4" fmla="*/ 0 h 2198179"/>
                <a:gd name="connsiteX5" fmla="*/ 0 w 596360"/>
                <a:gd name="connsiteY5" fmla="*/ 12383 h 2198179"/>
                <a:gd name="connsiteX6" fmla="*/ 0 w 596360"/>
                <a:gd name="connsiteY6" fmla="*/ 92774 h 2198179"/>
                <a:gd name="connsiteX7" fmla="*/ 12383 w 596360"/>
                <a:gd name="connsiteY7" fmla="*/ 105156 h 2198179"/>
                <a:gd name="connsiteX8" fmla="*/ 81534 w 596360"/>
                <a:gd name="connsiteY8" fmla="*/ 105156 h 2198179"/>
                <a:gd name="connsiteX9" fmla="*/ 81534 w 596360"/>
                <a:gd name="connsiteY9" fmla="*/ 2093024 h 2198179"/>
                <a:gd name="connsiteX10" fmla="*/ 12383 w 596360"/>
                <a:gd name="connsiteY10" fmla="*/ 2093024 h 2198179"/>
                <a:gd name="connsiteX11" fmla="*/ 0 w 596360"/>
                <a:gd name="connsiteY11" fmla="*/ 2105406 h 2198179"/>
                <a:gd name="connsiteX12" fmla="*/ 0 w 596360"/>
                <a:gd name="connsiteY12" fmla="*/ 2185797 h 2198179"/>
                <a:gd name="connsiteX13" fmla="*/ 12383 w 596360"/>
                <a:gd name="connsiteY13" fmla="*/ 2198180 h 2198179"/>
                <a:gd name="connsiteX14" fmla="*/ 583978 w 596360"/>
                <a:gd name="connsiteY14" fmla="*/ 2198180 h 2198179"/>
                <a:gd name="connsiteX15" fmla="*/ 596360 w 596360"/>
                <a:gd name="connsiteY15" fmla="*/ 2185797 h 2198179"/>
                <a:gd name="connsiteX16" fmla="*/ 596360 w 596360"/>
                <a:gd name="connsiteY16" fmla="*/ 2105406 h 2198179"/>
                <a:gd name="connsiteX17" fmla="*/ 583978 w 596360"/>
                <a:gd name="connsiteY17" fmla="*/ 2093024 h 2198179"/>
                <a:gd name="connsiteX18" fmla="*/ 514826 w 596360"/>
                <a:gd name="connsiteY18" fmla="*/ 2093024 h 2198179"/>
                <a:gd name="connsiteX19" fmla="*/ 514826 w 596360"/>
                <a:gd name="connsiteY19" fmla="*/ 105156 h 2198179"/>
                <a:gd name="connsiteX20" fmla="*/ 583978 w 596360"/>
                <a:gd name="connsiteY20" fmla="*/ 105156 h 219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6360" h="2198179">
                  <a:moveTo>
                    <a:pt x="583978" y="105156"/>
                  </a:moveTo>
                  <a:cubicBezTo>
                    <a:pt x="590836" y="105156"/>
                    <a:pt x="596360" y="99631"/>
                    <a:pt x="596360" y="92774"/>
                  </a:cubicBezTo>
                  <a:lnTo>
                    <a:pt x="596360" y="12383"/>
                  </a:lnTo>
                  <a:cubicBezTo>
                    <a:pt x="596360" y="5525"/>
                    <a:pt x="590836" y="0"/>
                    <a:pt x="583978" y="0"/>
                  </a:cubicBezTo>
                  <a:lnTo>
                    <a:pt x="12383" y="0"/>
                  </a:lnTo>
                  <a:cubicBezTo>
                    <a:pt x="5525" y="0"/>
                    <a:pt x="0" y="5525"/>
                    <a:pt x="0" y="12383"/>
                  </a:cubicBezTo>
                  <a:lnTo>
                    <a:pt x="0" y="92774"/>
                  </a:lnTo>
                  <a:cubicBezTo>
                    <a:pt x="0" y="99631"/>
                    <a:pt x="5525" y="105156"/>
                    <a:pt x="12383" y="105156"/>
                  </a:cubicBezTo>
                  <a:lnTo>
                    <a:pt x="81534" y="105156"/>
                  </a:lnTo>
                  <a:lnTo>
                    <a:pt x="81534" y="2093024"/>
                  </a:lnTo>
                  <a:lnTo>
                    <a:pt x="12383" y="2093024"/>
                  </a:lnTo>
                  <a:cubicBezTo>
                    <a:pt x="5525" y="2093024"/>
                    <a:pt x="0" y="2098548"/>
                    <a:pt x="0" y="2105406"/>
                  </a:cubicBezTo>
                  <a:lnTo>
                    <a:pt x="0" y="2185797"/>
                  </a:lnTo>
                  <a:cubicBezTo>
                    <a:pt x="0" y="2192655"/>
                    <a:pt x="5525" y="2198180"/>
                    <a:pt x="12383" y="2198180"/>
                  </a:cubicBezTo>
                  <a:lnTo>
                    <a:pt x="583978" y="2198180"/>
                  </a:lnTo>
                  <a:cubicBezTo>
                    <a:pt x="590836" y="2198180"/>
                    <a:pt x="596360" y="2192655"/>
                    <a:pt x="596360" y="2185797"/>
                  </a:cubicBezTo>
                  <a:lnTo>
                    <a:pt x="596360" y="2105406"/>
                  </a:lnTo>
                  <a:cubicBezTo>
                    <a:pt x="596360" y="2098548"/>
                    <a:pt x="590836" y="2093024"/>
                    <a:pt x="583978" y="2093024"/>
                  </a:cubicBezTo>
                  <a:lnTo>
                    <a:pt x="514826" y="2093024"/>
                  </a:lnTo>
                  <a:lnTo>
                    <a:pt x="514826" y="105156"/>
                  </a:lnTo>
                  <a:lnTo>
                    <a:pt x="583978" y="105156"/>
                  </a:lnTo>
                  <a:close/>
                </a:path>
              </a:pathLst>
            </a:custGeom>
            <a:solidFill>
              <a:srgbClr val="EAEAEA"/>
            </a:solidFill>
            <a:ln w="9525" cap="flat">
              <a:noFill/>
              <a:prstDash val="solid"/>
              <a:miter/>
            </a:ln>
          </p:spPr>
          <p:txBody>
            <a:bodyPr rtlCol="0" anchor="ctr"/>
            <a:lstStyle/>
            <a:p>
              <a:endParaRPr lang="en-US"/>
            </a:p>
          </p:txBody>
        </p:sp>
        <p:sp>
          <p:nvSpPr>
            <p:cNvPr id="53" name="Graphic 2">
              <a:extLst>
                <a:ext uri="{FF2B5EF4-FFF2-40B4-BE49-F238E27FC236}">
                  <a16:creationId xmlns:a16="http://schemas.microsoft.com/office/drawing/2014/main" id="{6316EE4D-BF4D-447C-82CE-3F3E4E719D9E}"/>
                </a:ext>
              </a:extLst>
            </p:cNvPr>
            <p:cNvSpPr/>
            <p:nvPr/>
          </p:nvSpPr>
          <p:spPr>
            <a:xfrm>
              <a:off x="7044879" y="3273266"/>
              <a:ext cx="596360" cy="2198179"/>
            </a:xfrm>
            <a:custGeom>
              <a:avLst/>
              <a:gdLst>
                <a:gd name="connsiteX0" fmla="*/ 583978 w 596360"/>
                <a:gd name="connsiteY0" fmla="*/ 105156 h 2198179"/>
                <a:gd name="connsiteX1" fmla="*/ 596360 w 596360"/>
                <a:gd name="connsiteY1" fmla="*/ 92774 h 2198179"/>
                <a:gd name="connsiteX2" fmla="*/ 596360 w 596360"/>
                <a:gd name="connsiteY2" fmla="*/ 12383 h 2198179"/>
                <a:gd name="connsiteX3" fmla="*/ 583978 w 596360"/>
                <a:gd name="connsiteY3" fmla="*/ 0 h 2198179"/>
                <a:gd name="connsiteX4" fmla="*/ 12383 w 596360"/>
                <a:gd name="connsiteY4" fmla="*/ 0 h 2198179"/>
                <a:gd name="connsiteX5" fmla="*/ 0 w 596360"/>
                <a:gd name="connsiteY5" fmla="*/ 12383 h 2198179"/>
                <a:gd name="connsiteX6" fmla="*/ 0 w 596360"/>
                <a:gd name="connsiteY6" fmla="*/ 92774 h 2198179"/>
                <a:gd name="connsiteX7" fmla="*/ 12383 w 596360"/>
                <a:gd name="connsiteY7" fmla="*/ 105156 h 2198179"/>
                <a:gd name="connsiteX8" fmla="*/ 81534 w 596360"/>
                <a:gd name="connsiteY8" fmla="*/ 105156 h 2198179"/>
                <a:gd name="connsiteX9" fmla="*/ 81534 w 596360"/>
                <a:gd name="connsiteY9" fmla="*/ 2093024 h 2198179"/>
                <a:gd name="connsiteX10" fmla="*/ 12383 w 596360"/>
                <a:gd name="connsiteY10" fmla="*/ 2093024 h 2198179"/>
                <a:gd name="connsiteX11" fmla="*/ 0 w 596360"/>
                <a:gd name="connsiteY11" fmla="*/ 2105406 h 2198179"/>
                <a:gd name="connsiteX12" fmla="*/ 0 w 596360"/>
                <a:gd name="connsiteY12" fmla="*/ 2185797 h 2198179"/>
                <a:gd name="connsiteX13" fmla="*/ 12383 w 596360"/>
                <a:gd name="connsiteY13" fmla="*/ 2198180 h 2198179"/>
                <a:gd name="connsiteX14" fmla="*/ 583978 w 596360"/>
                <a:gd name="connsiteY14" fmla="*/ 2198180 h 2198179"/>
                <a:gd name="connsiteX15" fmla="*/ 596360 w 596360"/>
                <a:gd name="connsiteY15" fmla="*/ 2185797 h 2198179"/>
                <a:gd name="connsiteX16" fmla="*/ 596360 w 596360"/>
                <a:gd name="connsiteY16" fmla="*/ 2105406 h 2198179"/>
                <a:gd name="connsiteX17" fmla="*/ 583978 w 596360"/>
                <a:gd name="connsiteY17" fmla="*/ 2093024 h 2198179"/>
                <a:gd name="connsiteX18" fmla="*/ 514826 w 596360"/>
                <a:gd name="connsiteY18" fmla="*/ 2093024 h 2198179"/>
                <a:gd name="connsiteX19" fmla="*/ 514826 w 596360"/>
                <a:gd name="connsiteY19" fmla="*/ 105156 h 2198179"/>
                <a:gd name="connsiteX20" fmla="*/ 583978 w 596360"/>
                <a:gd name="connsiteY20" fmla="*/ 105156 h 219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6360" h="2198179">
                  <a:moveTo>
                    <a:pt x="583978" y="105156"/>
                  </a:moveTo>
                  <a:cubicBezTo>
                    <a:pt x="590836" y="105156"/>
                    <a:pt x="596360" y="99631"/>
                    <a:pt x="596360" y="92774"/>
                  </a:cubicBezTo>
                  <a:lnTo>
                    <a:pt x="596360" y="12383"/>
                  </a:lnTo>
                  <a:cubicBezTo>
                    <a:pt x="596360" y="5525"/>
                    <a:pt x="590836" y="0"/>
                    <a:pt x="583978" y="0"/>
                  </a:cubicBezTo>
                  <a:lnTo>
                    <a:pt x="12383" y="0"/>
                  </a:lnTo>
                  <a:cubicBezTo>
                    <a:pt x="5525" y="0"/>
                    <a:pt x="0" y="5525"/>
                    <a:pt x="0" y="12383"/>
                  </a:cubicBezTo>
                  <a:lnTo>
                    <a:pt x="0" y="92774"/>
                  </a:lnTo>
                  <a:cubicBezTo>
                    <a:pt x="0" y="99631"/>
                    <a:pt x="5525" y="105156"/>
                    <a:pt x="12383" y="105156"/>
                  </a:cubicBezTo>
                  <a:lnTo>
                    <a:pt x="81534" y="105156"/>
                  </a:lnTo>
                  <a:lnTo>
                    <a:pt x="81534" y="2093024"/>
                  </a:lnTo>
                  <a:lnTo>
                    <a:pt x="12383" y="2093024"/>
                  </a:lnTo>
                  <a:cubicBezTo>
                    <a:pt x="5525" y="2093024"/>
                    <a:pt x="0" y="2098548"/>
                    <a:pt x="0" y="2105406"/>
                  </a:cubicBezTo>
                  <a:lnTo>
                    <a:pt x="0" y="2185797"/>
                  </a:lnTo>
                  <a:cubicBezTo>
                    <a:pt x="0" y="2192655"/>
                    <a:pt x="5525" y="2198180"/>
                    <a:pt x="12383" y="2198180"/>
                  </a:cubicBezTo>
                  <a:lnTo>
                    <a:pt x="583978" y="2198180"/>
                  </a:lnTo>
                  <a:cubicBezTo>
                    <a:pt x="590836" y="2198180"/>
                    <a:pt x="596360" y="2192655"/>
                    <a:pt x="596360" y="2185797"/>
                  </a:cubicBezTo>
                  <a:lnTo>
                    <a:pt x="596360" y="2105406"/>
                  </a:lnTo>
                  <a:cubicBezTo>
                    <a:pt x="596360" y="2098548"/>
                    <a:pt x="590836" y="2093024"/>
                    <a:pt x="583978" y="2093024"/>
                  </a:cubicBezTo>
                  <a:lnTo>
                    <a:pt x="514826" y="2093024"/>
                  </a:lnTo>
                  <a:lnTo>
                    <a:pt x="514826" y="105156"/>
                  </a:lnTo>
                  <a:lnTo>
                    <a:pt x="583978" y="105156"/>
                  </a:lnTo>
                  <a:close/>
                </a:path>
              </a:pathLst>
            </a:custGeom>
            <a:solidFill>
              <a:srgbClr val="EAEAEA"/>
            </a:solidFill>
            <a:ln w="9525" cap="flat">
              <a:noFill/>
              <a:prstDash val="solid"/>
              <a:miter/>
            </a:ln>
          </p:spPr>
          <p:txBody>
            <a:bodyPr rtlCol="0" anchor="ctr"/>
            <a:lstStyle/>
            <a:p>
              <a:endParaRPr lang="en-US"/>
            </a:p>
          </p:txBody>
        </p:sp>
        <p:sp>
          <p:nvSpPr>
            <p:cNvPr id="54" name="Graphic 2">
              <a:extLst>
                <a:ext uri="{FF2B5EF4-FFF2-40B4-BE49-F238E27FC236}">
                  <a16:creationId xmlns:a16="http://schemas.microsoft.com/office/drawing/2014/main" id="{3C32825C-9988-4BBC-BE29-AF41C11ABEC3}"/>
                </a:ext>
              </a:extLst>
            </p:cNvPr>
            <p:cNvSpPr/>
            <p:nvPr/>
          </p:nvSpPr>
          <p:spPr>
            <a:xfrm>
              <a:off x="7717630" y="3273266"/>
              <a:ext cx="596360" cy="2198179"/>
            </a:xfrm>
            <a:custGeom>
              <a:avLst/>
              <a:gdLst>
                <a:gd name="connsiteX0" fmla="*/ 583978 w 596360"/>
                <a:gd name="connsiteY0" fmla="*/ 105156 h 2198179"/>
                <a:gd name="connsiteX1" fmla="*/ 596360 w 596360"/>
                <a:gd name="connsiteY1" fmla="*/ 92774 h 2198179"/>
                <a:gd name="connsiteX2" fmla="*/ 596360 w 596360"/>
                <a:gd name="connsiteY2" fmla="*/ 12383 h 2198179"/>
                <a:gd name="connsiteX3" fmla="*/ 583978 w 596360"/>
                <a:gd name="connsiteY3" fmla="*/ 0 h 2198179"/>
                <a:gd name="connsiteX4" fmla="*/ 12382 w 596360"/>
                <a:gd name="connsiteY4" fmla="*/ 0 h 2198179"/>
                <a:gd name="connsiteX5" fmla="*/ 0 w 596360"/>
                <a:gd name="connsiteY5" fmla="*/ 12383 h 2198179"/>
                <a:gd name="connsiteX6" fmla="*/ 0 w 596360"/>
                <a:gd name="connsiteY6" fmla="*/ 92774 h 2198179"/>
                <a:gd name="connsiteX7" fmla="*/ 12382 w 596360"/>
                <a:gd name="connsiteY7" fmla="*/ 105156 h 2198179"/>
                <a:gd name="connsiteX8" fmla="*/ 81534 w 596360"/>
                <a:gd name="connsiteY8" fmla="*/ 105156 h 2198179"/>
                <a:gd name="connsiteX9" fmla="*/ 81534 w 596360"/>
                <a:gd name="connsiteY9" fmla="*/ 2093024 h 2198179"/>
                <a:gd name="connsiteX10" fmla="*/ 12382 w 596360"/>
                <a:gd name="connsiteY10" fmla="*/ 2093024 h 2198179"/>
                <a:gd name="connsiteX11" fmla="*/ 0 w 596360"/>
                <a:gd name="connsiteY11" fmla="*/ 2105406 h 2198179"/>
                <a:gd name="connsiteX12" fmla="*/ 0 w 596360"/>
                <a:gd name="connsiteY12" fmla="*/ 2185797 h 2198179"/>
                <a:gd name="connsiteX13" fmla="*/ 12382 w 596360"/>
                <a:gd name="connsiteY13" fmla="*/ 2198180 h 2198179"/>
                <a:gd name="connsiteX14" fmla="*/ 583978 w 596360"/>
                <a:gd name="connsiteY14" fmla="*/ 2198180 h 2198179"/>
                <a:gd name="connsiteX15" fmla="*/ 596360 w 596360"/>
                <a:gd name="connsiteY15" fmla="*/ 2185797 h 2198179"/>
                <a:gd name="connsiteX16" fmla="*/ 596360 w 596360"/>
                <a:gd name="connsiteY16" fmla="*/ 2105406 h 2198179"/>
                <a:gd name="connsiteX17" fmla="*/ 583978 w 596360"/>
                <a:gd name="connsiteY17" fmla="*/ 2093024 h 2198179"/>
                <a:gd name="connsiteX18" fmla="*/ 514826 w 596360"/>
                <a:gd name="connsiteY18" fmla="*/ 2093024 h 2198179"/>
                <a:gd name="connsiteX19" fmla="*/ 514826 w 596360"/>
                <a:gd name="connsiteY19" fmla="*/ 105156 h 2198179"/>
                <a:gd name="connsiteX20" fmla="*/ 583978 w 596360"/>
                <a:gd name="connsiteY20" fmla="*/ 105156 h 219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6360" h="2198179">
                  <a:moveTo>
                    <a:pt x="583978" y="105156"/>
                  </a:moveTo>
                  <a:cubicBezTo>
                    <a:pt x="590836" y="105156"/>
                    <a:pt x="596360" y="99631"/>
                    <a:pt x="596360" y="92774"/>
                  </a:cubicBezTo>
                  <a:lnTo>
                    <a:pt x="596360" y="12383"/>
                  </a:lnTo>
                  <a:cubicBezTo>
                    <a:pt x="596360" y="5525"/>
                    <a:pt x="590836" y="0"/>
                    <a:pt x="583978" y="0"/>
                  </a:cubicBezTo>
                  <a:lnTo>
                    <a:pt x="12382" y="0"/>
                  </a:lnTo>
                  <a:cubicBezTo>
                    <a:pt x="5524" y="0"/>
                    <a:pt x="0" y="5525"/>
                    <a:pt x="0" y="12383"/>
                  </a:cubicBezTo>
                  <a:lnTo>
                    <a:pt x="0" y="92774"/>
                  </a:lnTo>
                  <a:cubicBezTo>
                    <a:pt x="0" y="99631"/>
                    <a:pt x="5524" y="105156"/>
                    <a:pt x="12382" y="105156"/>
                  </a:cubicBezTo>
                  <a:lnTo>
                    <a:pt x="81534" y="105156"/>
                  </a:lnTo>
                  <a:lnTo>
                    <a:pt x="81534" y="2093024"/>
                  </a:lnTo>
                  <a:lnTo>
                    <a:pt x="12382" y="2093024"/>
                  </a:lnTo>
                  <a:cubicBezTo>
                    <a:pt x="5524" y="2093024"/>
                    <a:pt x="0" y="2098548"/>
                    <a:pt x="0" y="2105406"/>
                  </a:cubicBezTo>
                  <a:lnTo>
                    <a:pt x="0" y="2185797"/>
                  </a:lnTo>
                  <a:cubicBezTo>
                    <a:pt x="0" y="2192655"/>
                    <a:pt x="5524" y="2198180"/>
                    <a:pt x="12382" y="2198180"/>
                  </a:cubicBezTo>
                  <a:lnTo>
                    <a:pt x="583978" y="2198180"/>
                  </a:lnTo>
                  <a:cubicBezTo>
                    <a:pt x="590836" y="2198180"/>
                    <a:pt x="596360" y="2192655"/>
                    <a:pt x="596360" y="2185797"/>
                  </a:cubicBezTo>
                  <a:lnTo>
                    <a:pt x="596360" y="2105406"/>
                  </a:lnTo>
                  <a:cubicBezTo>
                    <a:pt x="596360" y="2098548"/>
                    <a:pt x="590836" y="2093024"/>
                    <a:pt x="583978" y="2093024"/>
                  </a:cubicBezTo>
                  <a:lnTo>
                    <a:pt x="514826" y="2093024"/>
                  </a:lnTo>
                  <a:lnTo>
                    <a:pt x="514826" y="105156"/>
                  </a:lnTo>
                  <a:lnTo>
                    <a:pt x="583978" y="105156"/>
                  </a:lnTo>
                  <a:close/>
                </a:path>
              </a:pathLst>
            </a:custGeom>
            <a:solidFill>
              <a:srgbClr val="EAEAEA"/>
            </a:solidFill>
            <a:ln w="9525" cap="flat">
              <a:noFill/>
              <a:prstDash val="solid"/>
              <a:miter/>
            </a:ln>
          </p:spPr>
          <p:txBody>
            <a:bodyPr rtlCol="0" anchor="ctr"/>
            <a:lstStyle/>
            <a:p>
              <a:endParaRPr lang="en-US"/>
            </a:p>
          </p:txBody>
        </p:sp>
        <p:sp>
          <p:nvSpPr>
            <p:cNvPr id="55" name="Graphic 2">
              <a:extLst>
                <a:ext uri="{FF2B5EF4-FFF2-40B4-BE49-F238E27FC236}">
                  <a16:creationId xmlns:a16="http://schemas.microsoft.com/office/drawing/2014/main" id="{2B06072C-B7C0-4CB7-BA35-A7D9FE225F38}"/>
                </a:ext>
              </a:extLst>
            </p:cNvPr>
            <p:cNvSpPr/>
            <p:nvPr/>
          </p:nvSpPr>
          <p:spPr>
            <a:xfrm>
              <a:off x="5119115" y="1901761"/>
              <a:ext cx="2001107" cy="818197"/>
            </a:xfrm>
            <a:custGeom>
              <a:avLst/>
              <a:gdLst>
                <a:gd name="connsiteX0" fmla="*/ 1965293 w 2001107"/>
                <a:gd name="connsiteY0" fmla="*/ 0 h 818197"/>
                <a:gd name="connsiteX1" fmla="*/ 35814 w 2001107"/>
                <a:gd name="connsiteY1" fmla="*/ 0 h 818197"/>
                <a:gd name="connsiteX2" fmla="*/ 0 w 2001107"/>
                <a:gd name="connsiteY2" fmla="*/ 35814 h 818197"/>
                <a:gd name="connsiteX3" fmla="*/ 0 w 2001107"/>
                <a:gd name="connsiteY3" fmla="*/ 782384 h 818197"/>
                <a:gd name="connsiteX4" fmla="*/ 35814 w 2001107"/>
                <a:gd name="connsiteY4" fmla="*/ 818197 h 818197"/>
                <a:gd name="connsiteX5" fmla="*/ 1965293 w 2001107"/>
                <a:gd name="connsiteY5" fmla="*/ 818197 h 818197"/>
                <a:gd name="connsiteX6" fmla="*/ 2001107 w 2001107"/>
                <a:gd name="connsiteY6" fmla="*/ 782384 h 818197"/>
                <a:gd name="connsiteX7" fmla="*/ 2001107 w 2001107"/>
                <a:gd name="connsiteY7" fmla="*/ 35814 h 818197"/>
                <a:gd name="connsiteX8" fmla="*/ 1965293 w 2001107"/>
                <a:gd name="connsiteY8" fmla="*/ 0 h 818197"/>
                <a:gd name="connsiteX9" fmla="*/ 1953673 w 2001107"/>
                <a:gd name="connsiteY9" fmla="*/ 739140 h 818197"/>
                <a:gd name="connsiteX10" fmla="*/ 1920335 w 2001107"/>
                <a:gd name="connsiteY10" fmla="*/ 772477 h 818197"/>
                <a:gd name="connsiteX11" fmla="*/ 79153 w 2001107"/>
                <a:gd name="connsiteY11" fmla="*/ 772477 h 818197"/>
                <a:gd name="connsiteX12" fmla="*/ 45815 w 2001107"/>
                <a:gd name="connsiteY12" fmla="*/ 739140 h 818197"/>
                <a:gd name="connsiteX13" fmla="*/ 45815 w 2001107"/>
                <a:gd name="connsiteY13" fmla="*/ 82105 h 818197"/>
                <a:gd name="connsiteX14" fmla="*/ 79153 w 2001107"/>
                <a:gd name="connsiteY14" fmla="*/ 48768 h 818197"/>
                <a:gd name="connsiteX15" fmla="*/ 1920335 w 2001107"/>
                <a:gd name="connsiteY15" fmla="*/ 48768 h 818197"/>
                <a:gd name="connsiteX16" fmla="*/ 1953673 w 2001107"/>
                <a:gd name="connsiteY16" fmla="*/ 82105 h 818197"/>
                <a:gd name="connsiteX17" fmla="*/ 1953673 w 2001107"/>
                <a:gd name="connsiteY17" fmla="*/ 739140 h 81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1107" h="818197">
                  <a:moveTo>
                    <a:pt x="1965293" y="0"/>
                  </a:moveTo>
                  <a:lnTo>
                    <a:pt x="35814" y="0"/>
                  </a:lnTo>
                  <a:cubicBezTo>
                    <a:pt x="16002" y="0"/>
                    <a:pt x="0" y="16002"/>
                    <a:pt x="0" y="35814"/>
                  </a:cubicBezTo>
                  <a:lnTo>
                    <a:pt x="0" y="782384"/>
                  </a:lnTo>
                  <a:cubicBezTo>
                    <a:pt x="0" y="802196"/>
                    <a:pt x="16002" y="818197"/>
                    <a:pt x="35814" y="818197"/>
                  </a:cubicBezTo>
                  <a:lnTo>
                    <a:pt x="1965293" y="818197"/>
                  </a:lnTo>
                  <a:cubicBezTo>
                    <a:pt x="1985105" y="818197"/>
                    <a:pt x="2001107" y="802196"/>
                    <a:pt x="2001107" y="782384"/>
                  </a:cubicBezTo>
                  <a:lnTo>
                    <a:pt x="2001107" y="35814"/>
                  </a:lnTo>
                  <a:cubicBezTo>
                    <a:pt x="2001107" y="16002"/>
                    <a:pt x="1985105" y="0"/>
                    <a:pt x="1965293" y="0"/>
                  </a:cubicBezTo>
                  <a:close/>
                  <a:moveTo>
                    <a:pt x="1953673" y="739140"/>
                  </a:moveTo>
                  <a:cubicBezTo>
                    <a:pt x="1953673" y="757523"/>
                    <a:pt x="1938719" y="772477"/>
                    <a:pt x="1920335" y="772477"/>
                  </a:cubicBezTo>
                  <a:lnTo>
                    <a:pt x="79153" y="772477"/>
                  </a:lnTo>
                  <a:cubicBezTo>
                    <a:pt x="60770" y="772477"/>
                    <a:pt x="45815" y="757523"/>
                    <a:pt x="45815" y="739140"/>
                  </a:cubicBezTo>
                  <a:lnTo>
                    <a:pt x="45815" y="82105"/>
                  </a:lnTo>
                  <a:cubicBezTo>
                    <a:pt x="45815" y="63722"/>
                    <a:pt x="60770" y="48768"/>
                    <a:pt x="79153" y="48768"/>
                  </a:cubicBezTo>
                  <a:lnTo>
                    <a:pt x="1920335" y="48768"/>
                  </a:lnTo>
                  <a:cubicBezTo>
                    <a:pt x="1938719" y="48768"/>
                    <a:pt x="1953673" y="63722"/>
                    <a:pt x="1953673" y="82105"/>
                  </a:cubicBezTo>
                  <a:lnTo>
                    <a:pt x="1953673" y="739140"/>
                  </a:lnTo>
                  <a:close/>
                </a:path>
              </a:pathLst>
            </a:custGeom>
            <a:solidFill>
              <a:srgbClr val="203F4C"/>
            </a:solidFill>
            <a:ln w="9525" cap="flat">
              <a:noFill/>
              <a:prstDash val="solid"/>
              <a:miter/>
            </a:ln>
          </p:spPr>
          <p:txBody>
            <a:bodyPr rtlCol="0" anchor="ctr"/>
            <a:lstStyle/>
            <a:p>
              <a:endParaRPr lang="en-US"/>
            </a:p>
          </p:txBody>
        </p:sp>
        <p:sp>
          <p:nvSpPr>
            <p:cNvPr id="56" name="Graphic 2">
              <a:extLst>
                <a:ext uri="{FF2B5EF4-FFF2-40B4-BE49-F238E27FC236}">
                  <a16:creationId xmlns:a16="http://schemas.microsoft.com/office/drawing/2014/main" id="{2AA630CE-0828-430A-8169-903D4D461D0B}"/>
                </a:ext>
              </a:extLst>
            </p:cNvPr>
            <p:cNvSpPr/>
            <p:nvPr/>
          </p:nvSpPr>
          <p:spPr>
            <a:xfrm>
              <a:off x="5281017" y="2016768"/>
              <a:ext cx="358698" cy="599537"/>
            </a:xfrm>
            <a:custGeom>
              <a:avLst/>
              <a:gdLst>
                <a:gd name="connsiteX0" fmla="*/ 355115 w 358698"/>
                <a:gd name="connsiteY0" fmla="*/ 370672 h 599537"/>
                <a:gd name="connsiteX1" fmla="*/ 296726 w 358698"/>
                <a:gd name="connsiteY1" fmla="*/ 295711 h 599537"/>
                <a:gd name="connsiteX2" fmla="*/ 346161 w 358698"/>
                <a:gd name="connsiteY2" fmla="*/ 203699 h 599537"/>
                <a:gd name="connsiteX3" fmla="*/ 345494 w 358698"/>
                <a:gd name="connsiteY3" fmla="*/ 118260 h 599537"/>
                <a:gd name="connsiteX4" fmla="*/ 244339 w 358698"/>
                <a:gd name="connsiteY4" fmla="*/ 6436 h 599537"/>
                <a:gd name="connsiteX5" fmla="*/ 35837 w 358698"/>
                <a:gd name="connsiteY5" fmla="*/ 245 h 599537"/>
                <a:gd name="connsiteX6" fmla="*/ 23 w 358698"/>
                <a:gd name="connsiteY6" fmla="*/ 38345 h 599537"/>
                <a:gd name="connsiteX7" fmla="*/ 1737 w 358698"/>
                <a:gd name="connsiteY7" fmla="*/ 598796 h 599537"/>
                <a:gd name="connsiteX8" fmla="*/ 224051 w 358698"/>
                <a:gd name="connsiteY8" fmla="*/ 598796 h 599537"/>
                <a:gd name="connsiteX9" fmla="*/ 355210 w 358698"/>
                <a:gd name="connsiteY9" fmla="*/ 494211 h 599537"/>
                <a:gd name="connsiteX10" fmla="*/ 355115 w 358698"/>
                <a:gd name="connsiteY10" fmla="*/ 370672 h 599537"/>
                <a:gd name="connsiteX11" fmla="*/ 167186 w 358698"/>
                <a:gd name="connsiteY11" fmla="*/ 492973 h 599537"/>
                <a:gd name="connsiteX12" fmla="*/ 126419 w 358698"/>
                <a:gd name="connsiteY12" fmla="*/ 427822 h 599537"/>
                <a:gd name="connsiteX13" fmla="*/ 171282 w 358698"/>
                <a:gd name="connsiteY13" fmla="*/ 358194 h 599537"/>
                <a:gd name="connsiteX14" fmla="*/ 229480 w 358698"/>
                <a:gd name="connsiteY14" fmla="*/ 428870 h 599537"/>
                <a:gd name="connsiteX15" fmla="*/ 167186 w 358698"/>
                <a:gd name="connsiteY15" fmla="*/ 492973 h 599537"/>
                <a:gd name="connsiteX16" fmla="*/ 167186 w 358698"/>
                <a:gd name="connsiteY16" fmla="*/ 242752 h 599537"/>
                <a:gd name="connsiteX17" fmla="*/ 126419 w 358698"/>
                <a:gd name="connsiteY17" fmla="*/ 177601 h 599537"/>
                <a:gd name="connsiteX18" fmla="*/ 171282 w 358698"/>
                <a:gd name="connsiteY18" fmla="*/ 107973 h 599537"/>
                <a:gd name="connsiteX19" fmla="*/ 229480 w 358698"/>
                <a:gd name="connsiteY19" fmla="*/ 178648 h 599537"/>
                <a:gd name="connsiteX20" fmla="*/ 167186 w 358698"/>
                <a:gd name="connsiteY20" fmla="*/ 242752 h 59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8698" h="599537">
                  <a:moveTo>
                    <a:pt x="355115" y="370672"/>
                  </a:moveTo>
                  <a:cubicBezTo>
                    <a:pt x="352924" y="343526"/>
                    <a:pt x="337493" y="320952"/>
                    <a:pt x="296726" y="295711"/>
                  </a:cubicBezTo>
                  <a:cubicBezTo>
                    <a:pt x="335589" y="275898"/>
                    <a:pt x="345971" y="242275"/>
                    <a:pt x="346161" y="203699"/>
                  </a:cubicBezTo>
                  <a:cubicBezTo>
                    <a:pt x="346256" y="175219"/>
                    <a:pt x="347209" y="146644"/>
                    <a:pt x="345494" y="118260"/>
                  </a:cubicBezTo>
                  <a:cubicBezTo>
                    <a:pt x="341399" y="52728"/>
                    <a:pt x="307775" y="11389"/>
                    <a:pt x="244339" y="6436"/>
                  </a:cubicBezTo>
                  <a:cubicBezTo>
                    <a:pt x="173473" y="-136"/>
                    <a:pt x="108893" y="-422"/>
                    <a:pt x="35837" y="245"/>
                  </a:cubicBezTo>
                  <a:cubicBezTo>
                    <a:pt x="23" y="4150"/>
                    <a:pt x="-168" y="10818"/>
                    <a:pt x="23" y="38345"/>
                  </a:cubicBezTo>
                  <a:cubicBezTo>
                    <a:pt x="1451" y="225130"/>
                    <a:pt x="1356" y="412011"/>
                    <a:pt x="1737" y="598796"/>
                  </a:cubicBezTo>
                  <a:cubicBezTo>
                    <a:pt x="75842" y="598891"/>
                    <a:pt x="150041" y="600415"/>
                    <a:pt x="224051" y="598796"/>
                  </a:cubicBezTo>
                  <a:cubicBezTo>
                    <a:pt x="299108" y="597177"/>
                    <a:pt x="333969" y="567840"/>
                    <a:pt x="355210" y="494211"/>
                  </a:cubicBezTo>
                  <a:cubicBezTo>
                    <a:pt x="359782" y="453064"/>
                    <a:pt x="359973" y="411820"/>
                    <a:pt x="355115" y="370672"/>
                  </a:cubicBezTo>
                  <a:close/>
                  <a:moveTo>
                    <a:pt x="167186" y="492973"/>
                  </a:moveTo>
                  <a:cubicBezTo>
                    <a:pt x="122228" y="494307"/>
                    <a:pt x="126038" y="493449"/>
                    <a:pt x="126419" y="427822"/>
                  </a:cubicBezTo>
                  <a:cubicBezTo>
                    <a:pt x="126038" y="357623"/>
                    <a:pt x="123467" y="356385"/>
                    <a:pt x="171282" y="358194"/>
                  </a:cubicBezTo>
                  <a:cubicBezTo>
                    <a:pt x="227099" y="363243"/>
                    <a:pt x="229480" y="357814"/>
                    <a:pt x="229480" y="428870"/>
                  </a:cubicBezTo>
                  <a:cubicBezTo>
                    <a:pt x="229575" y="493259"/>
                    <a:pt x="229575" y="485163"/>
                    <a:pt x="167186" y="492973"/>
                  </a:cubicBezTo>
                  <a:close/>
                  <a:moveTo>
                    <a:pt x="167186" y="242752"/>
                  </a:moveTo>
                  <a:cubicBezTo>
                    <a:pt x="122228" y="244085"/>
                    <a:pt x="126038" y="243228"/>
                    <a:pt x="126419" y="177601"/>
                  </a:cubicBezTo>
                  <a:cubicBezTo>
                    <a:pt x="126038" y="107401"/>
                    <a:pt x="123467" y="106163"/>
                    <a:pt x="171282" y="107973"/>
                  </a:cubicBezTo>
                  <a:cubicBezTo>
                    <a:pt x="227099" y="113021"/>
                    <a:pt x="229480" y="107592"/>
                    <a:pt x="229480" y="178648"/>
                  </a:cubicBezTo>
                  <a:cubicBezTo>
                    <a:pt x="229575" y="243037"/>
                    <a:pt x="229575" y="235036"/>
                    <a:pt x="167186" y="242752"/>
                  </a:cubicBezTo>
                  <a:close/>
                </a:path>
              </a:pathLst>
            </a:custGeom>
            <a:solidFill>
              <a:srgbClr val="254A59"/>
            </a:solidFill>
            <a:ln w="9525" cap="flat">
              <a:noFill/>
              <a:prstDash val="solid"/>
              <a:miter/>
            </a:ln>
          </p:spPr>
          <p:txBody>
            <a:bodyPr rtlCol="0" anchor="ctr"/>
            <a:lstStyle/>
            <a:p>
              <a:endParaRPr lang="en-US"/>
            </a:p>
          </p:txBody>
        </p:sp>
        <p:sp>
          <p:nvSpPr>
            <p:cNvPr id="57" name="Graphic 22">
              <a:extLst>
                <a:ext uri="{FF2B5EF4-FFF2-40B4-BE49-F238E27FC236}">
                  <a16:creationId xmlns:a16="http://schemas.microsoft.com/office/drawing/2014/main" id="{2B79B17D-2919-4B2A-B288-003119FB8554}"/>
                </a:ext>
              </a:extLst>
            </p:cNvPr>
            <p:cNvSpPr/>
            <p:nvPr/>
          </p:nvSpPr>
          <p:spPr>
            <a:xfrm>
              <a:off x="5636168" y="3695503"/>
              <a:ext cx="875310" cy="1468186"/>
            </a:xfrm>
            <a:custGeom>
              <a:avLst/>
              <a:gdLst>
                <a:gd name="connsiteX0" fmla="*/ 867886 w 875310"/>
                <a:gd name="connsiteY0" fmla="*/ 829459 h 1468186"/>
                <a:gd name="connsiteX1" fmla="*/ 820737 w 875310"/>
                <a:gd name="connsiteY1" fmla="*/ 703062 h 1468186"/>
                <a:gd name="connsiteX2" fmla="*/ 820737 w 875310"/>
                <a:gd name="connsiteY2" fmla="*/ 703062 h 1468186"/>
                <a:gd name="connsiteX3" fmla="*/ 820737 w 875310"/>
                <a:gd name="connsiteY3" fmla="*/ 703062 h 1468186"/>
                <a:gd name="connsiteX4" fmla="*/ 608235 w 875310"/>
                <a:gd name="connsiteY4" fmla="*/ 573712 h 1468186"/>
                <a:gd name="connsiteX5" fmla="*/ 416496 w 875310"/>
                <a:gd name="connsiteY5" fmla="*/ 548090 h 1468186"/>
                <a:gd name="connsiteX6" fmla="*/ 397446 w 875310"/>
                <a:gd name="connsiteY6" fmla="*/ 516562 h 1468186"/>
                <a:gd name="connsiteX7" fmla="*/ 395637 w 875310"/>
                <a:gd name="connsiteY7" fmla="*/ 362924 h 1468186"/>
                <a:gd name="connsiteX8" fmla="*/ 415258 w 875310"/>
                <a:gd name="connsiteY8" fmla="*/ 340826 h 1468186"/>
                <a:gd name="connsiteX9" fmla="*/ 454406 w 875310"/>
                <a:gd name="connsiteY9" fmla="*/ 340731 h 1468186"/>
                <a:gd name="connsiteX10" fmla="*/ 475932 w 875310"/>
                <a:gd name="connsiteY10" fmla="*/ 393976 h 1468186"/>
                <a:gd name="connsiteX11" fmla="*/ 590423 w 875310"/>
                <a:gd name="connsiteY11" fmla="*/ 502370 h 1468186"/>
                <a:gd name="connsiteX12" fmla="*/ 813975 w 875310"/>
                <a:gd name="connsiteY12" fmla="*/ 504180 h 1468186"/>
                <a:gd name="connsiteX13" fmla="*/ 845788 w 875310"/>
                <a:gd name="connsiteY13" fmla="*/ 471795 h 1468186"/>
                <a:gd name="connsiteX14" fmla="*/ 843693 w 875310"/>
                <a:gd name="connsiteY14" fmla="*/ 362638 h 1468186"/>
                <a:gd name="connsiteX15" fmla="*/ 705294 w 875310"/>
                <a:gd name="connsiteY15" fmla="*/ 191950 h 1468186"/>
                <a:gd name="connsiteX16" fmla="*/ 647478 w 875310"/>
                <a:gd name="connsiteY16" fmla="*/ 173281 h 1468186"/>
                <a:gd name="connsiteX17" fmla="*/ 619093 w 875310"/>
                <a:gd name="connsiteY17" fmla="*/ 46885 h 1468186"/>
                <a:gd name="connsiteX18" fmla="*/ 571087 w 875310"/>
                <a:gd name="connsiteY18" fmla="*/ 403 h 1468186"/>
                <a:gd name="connsiteX19" fmla="*/ 320103 w 875310"/>
                <a:gd name="connsiteY19" fmla="*/ 307 h 1468186"/>
                <a:gd name="connsiteX20" fmla="*/ 271526 w 875310"/>
                <a:gd name="connsiteY20" fmla="*/ 82699 h 1468186"/>
                <a:gd name="connsiteX21" fmla="*/ 199612 w 875310"/>
                <a:gd name="connsiteY21" fmla="*/ 180997 h 1468186"/>
                <a:gd name="connsiteX22" fmla="*/ 70834 w 875310"/>
                <a:gd name="connsiteY22" fmla="*/ 254720 h 1468186"/>
                <a:gd name="connsiteX23" fmla="*/ 730 w 875310"/>
                <a:gd name="connsiteY23" fmla="*/ 440267 h 1468186"/>
                <a:gd name="connsiteX24" fmla="*/ 63 w 875310"/>
                <a:gd name="connsiteY24" fmla="*/ 529421 h 1468186"/>
                <a:gd name="connsiteX25" fmla="*/ 65310 w 875310"/>
                <a:gd name="connsiteY25" fmla="*/ 723445 h 1468186"/>
                <a:gd name="connsiteX26" fmla="*/ 65310 w 875310"/>
                <a:gd name="connsiteY26" fmla="*/ 723445 h 1468186"/>
                <a:gd name="connsiteX27" fmla="*/ 65310 w 875310"/>
                <a:gd name="connsiteY27" fmla="*/ 723445 h 1468186"/>
                <a:gd name="connsiteX28" fmla="*/ 302768 w 875310"/>
                <a:gd name="connsiteY28" fmla="*/ 846318 h 1468186"/>
                <a:gd name="connsiteX29" fmla="*/ 302768 w 875310"/>
                <a:gd name="connsiteY29" fmla="*/ 846318 h 1468186"/>
                <a:gd name="connsiteX30" fmla="*/ 302768 w 875310"/>
                <a:gd name="connsiteY30" fmla="*/ 846318 h 1468186"/>
                <a:gd name="connsiteX31" fmla="*/ 438404 w 875310"/>
                <a:gd name="connsiteY31" fmla="*/ 882703 h 1468186"/>
                <a:gd name="connsiteX32" fmla="*/ 475742 w 875310"/>
                <a:gd name="connsiteY32" fmla="*/ 932329 h 1468186"/>
                <a:gd name="connsiteX33" fmla="*/ 474218 w 875310"/>
                <a:gd name="connsiteY33" fmla="*/ 1108922 h 1468186"/>
                <a:gd name="connsiteX34" fmla="*/ 418116 w 875310"/>
                <a:gd name="connsiteY34" fmla="*/ 1133116 h 1468186"/>
                <a:gd name="connsiteX35" fmla="*/ 398304 w 875310"/>
                <a:gd name="connsiteY35" fmla="*/ 1103588 h 1468186"/>
                <a:gd name="connsiteX36" fmla="*/ 398304 w 875310"/>
                <a:gd name="connsiteY36" fmla="*/ 1000528 h 1468186"/>
                <a:gd name="connsiteX37" fmla="*/ 311817 w 875310"/>
                <a:gd name="connsiteY37" fmla="*/ 923089 h 1468186"/>
                <a:gd name="connsiteX38" fmla="*/ 126270 w 875310"/>
                <a:gd name="connsiteY38" fmla="*/ 921946 h 1468186"/>
                <a:gd name="connsiteX39" fmla="*/ 921 w 875310"/>
                <a:gd name="connsiteY39" fmla="*/ 1045581 h 1468186"/>
                <a:gd name="connsiteX40" fmla="*/ 195802 w 875310"/>
                <a:gd name="connsiteY40" fmla="*/ 1285325 h 1468186"/>
                <a:gd name="connsiteX41" fmla="*/ 269526 w 875310"/>
                <a:gd name="connsiteY41" fmla="*/ 1367907 h 1468186"/>
                <a:gd name="connsiteX42" fmla="*/ 272859 w 875310"/>
                <a:gd name="connsiteY42" fmla="*/ 1441726 h 1468186"/>
                <a:gd name="connsiteX43" fmla="*/ 311626 w 875310"/>
                <a:gd name="connsiteY43" fmla="*/ 1466586 h 1468186"/>
                <a:gd name="connsiteX44" fmla="*/ 554133 w 875310"/>
                <a:gd name="connsiteY44" fmla="*/ 1468110 h 1468186"/>
                <a:gd name="connsiteX45" fmla="*/ 617474 w 875310"/>
                <a:gd name="connsiteY45" fmla="*/ 1427438 h 1468186"/>
                <a:gd name="connsiteX46" fmla="*/ 615855 w 875310"/>
                <a:gd name="connsiteY46" fmla="*/ 1344190 h 1468186"/>
                <a:gd name="connsiteX47" fmla="*/ 662908 w 875310"/>
                <a:gd name="connsiteY47" fmla="*/ 1292469 h 1468186"/>
                <a:gd name="connsiteX48" fmla="*/ 805021 w 875310"/>
                <a:gd name="connsiteY48" fmla="*/ 1198076 h 1468186"/>
                <a:gd name="connsiteX49" fmla="*/ 867886 w 875310"/>
                <a:gd name="connsiteY49" fmla="*/ 829459 h 1468186"/>
                <a:gd name="connsiteX50" fmla="*/ 474027 w 875310"/>
                <a:gd name="connsiteY50" fmla="*/ 1130449 h 1468186"/>
                <a:gd name="connsiteX51" fmla="*/ 474027 w 875310"/>
                <a:gd name="connsiteY51" fmla="*/ 1130449 h 1468186"/>
                <a:gd name="connsiteX52" fmla="*/ 474027 w 875310"/>
                <a:gd name="connsiteY52" fmla="*/ 1130449 h 1468186"/>
                <a:gd name="connsiteX53" fmla="*/ 474027 w 875310"/>
                <a:gd name="connsiteY53" fmla="*/ 1130449 h 146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75310" h="1468186">
                  <a:moveTo>
                    <a:pt x="867886" y="829459"/>
                  </a:moveTo>
                  <a:cubicBezTo>
                    <a:pt x="865124" y="804979"/>
                    <a:pt x="849884" y="745734"/>
                    <a:pt x="820737" y="703062"/>
                  </a:cubicBezTo>
                  <a:cubicBezTo>
                    <a:pt x="820737" y="703062"/>
                    <a:pt x="820737" y="703062"/>
                    <a:pt x="820737" y="703062"/>
                  </a:cubicBezTo>
                  <a:cubicBezTo>
                    <a:pt x="820737" y="703062"/>
                    <a:pt x="820737" y="703062"/>
                    <a:pt x="820737" y="703062"/>
                  </a:cubicBezTo>
                  <a:cubicBezTo>
                    <a:pt x="773112" y="621433"/>
                    <a:pt x="696341" y="590857"/>
                    <a:pt x="608235" y="573712"/>
                  </a:cubicBezTo>
                  <a:cubicBezTo>
                    <a:pt x="538416" y="559996"/>
                    <a:pt x="477647" y="561235"/>
                    <a:pt x="416496" y="548090"/>
                  </a:cubicBezTo>
                  <a:cubicBezTo>
                    <a:pt x="399828" y="544471"/>
                    <a:pt x="397351" y="529612"/>
                    <a:pt x="397446" y="516562"/>
                  </a:cubicBezTo>
                  <a:cubicBezTo>
                    <a:pt x="397637" y="477224"/>
                    <a:pt x="395637" y="411692"/>
                    <a:pt x="395637" y="362924"/>
                  </a:cubicBezTo>
                  <a:cubicBezTo>
                    <a:pt x="395637" y="337397"/>
                    <a:pt x="393827" y="340921"/>
                    <a:pt x="415258" y="340826"/>
                  </a:cubicBezTo>
                  <a:cubicBezTo>
                    <a:pt x="427164" y="341207"/>
                    <a:pt x="449358" y="341588"/>
                    <a:pt x="454406" y="340731"/>
                  </a:cubicBezTo>
                  <a:cubicBezTo>
                    <a:pt x="482790" y="342255"/>
                    <a:pt x="475647" y="334349"/>
                    <a:pt x="475932" y="393976"/>
                  </a:cubicBezTo>
                  <a:cubicBezTo>
                    <a:pt x="476599" y="520087"/>
                    <a:pt x="467646" y="499798"/>
                    <a:pt x="590423" y="502370"/>
                  </a:cubicBezTo>
                  <a:cubicBezTo>
                    <a:pt x="664908" y="502846"/>
                    <a:pt x="739489" y="503418"/>
                    <a:pt x="813975" y="504180"/>
                  </a:cubicBezTo>
                  <a:cubicBezTo>
                    <a:pt x="846931" y="504561"/>
                    <a:pt x="846931" y="504561"/>
                    <a:pt x="845788" y="471795"/>
                  </a:cubicBezTo>
                  <a:cubicBezTo>
                    <a:pt x="844359" y="430742"/>
                    <a:pt x="844264" y="399024"/>
                    <a:pt x="843693" y="362638"/>
                  </a:cubicBezTo>
                  <a:cubicBezTo>
                    <a:pt x="837978" y="272341"/>
                    <a:pt x="803497" y="224716"/>
                    <a:pt x="705294" y="191950"/>
                  </a:cubicBezTo>
                  <a:cubicBezTo>
                    <a:pt x="683958" y="184045"/>
                    <a:pt x="673576" y="181473"/>
                    <a:pt x="647478" y="173281"/>
                  </a:cubicBezTo>
                  <a:cubicBezTo>
                    <a:pt x="613664" y="159851"/>
                    <a:pt x="622522" y="177758"/>
                    <a:pt x="619093" y="46885"/>
                  </a:cubicBezTo>
                  <a:cubicBezTo>
                    <a:pt x="618998" y="-455"/>
                    <a:pt x="619569" y="117"/>
                    <a:pt x="571087" y="403"/>
                  </a:cubicBezTo>
                  <a:cubicBezTo>
                    <a:pt x="517080" y="974"/>
                    <a:pt x="371824" y="-645"/>
                    <a:pt x="320103" y="307"/>
                  </a:cubicBezTo>
                  <a:cubicBezTo>
                    <a:pt x="270383" y="1260"/>
                    <a:pt x="271240" y="-2550"/>
                    <a:pt x="271526" y="82699"/>
                  </a:cubicBezTo>
                  <a:cubicBezTo>
                    <a:pt x="270097" y="170710"/>
                    <a:pt x="283146" y="160042"/>
                    <a:pt x="199612" y="180997"/>
                  </a:cubicBezTo>
                  <a:cubicBezTo>
                    <a:pt x="148463" y="191188"/>
                    <a:pt x="106743" y="217477"/>
                    <a:pt x="70834" y="254720"/>
                  </a:cubicBezTo>
                  <a:cubicBezTo>
                    <a:pt x="20733" y="306727"/>
                    <a:pt x="-32" y="375497"/>
                    <a:pt x="730" y="440267"/>
                  </a:cubicBezTo>
                  <a:cubicBezTo>
                    <a:pt x="540" y="469985"/>
                    <a:pt x="-222" y="501132"/>
                    <a:pt x="63" y="529421"/>
                  </a:cubicBezTo>
                  <a:cubicBezTo>
                    <a:pt x="730" y="602383"/>
                    <a:pt x="11208" y="669629"/>
                    <a:pt x="65310" y="723445"/>
                  </a:cubicBezTo>
                  <a:cubicBezTo>
                    <a:pt x="65310" y="723445"/>
                    <a:pt x="65310" y="723445"/>
                    <a:pt x="65310" y="723445"/>
                  </a:cubicBezTo>
                  <a:cubicBezTo>
                    <a:pt x="65310" y="723445"/>
                    <a:pt x="65310" y="723445"/>
                    <a:pt x="65310" y="723445"/>
                  </a:cubicBezTo>
                  <a:cubicBezTo>
                    <a:pt x="129222" y="793835"/>
                    <a:pt x="212757" y="826315"/>
                    <a:pt x="302768" y="846318"/>
                  </a:cubicBezTo>
                  <a:cubicBezTo>
                    <a:pt x="302768" y="846318"/>
                    <a:pt x="302768" y="846318"/>
                    <a:pt x="302768" y="846318"/>
                  </a:cubicBezTo>
                  <a:lnTo>
                    <a:pt x="302768" y="846318"/>
                  </a:lnTo>
                  <a:cubicBezTo>
                    <a:pt x="364109" y="863177"/>
                    <a:pt x="397542" y="873369"/>
                    <a:pt x="438404" y="882703"/>
                  </a:cubicBezTo>
                  <a:cubicBezTo>
                    <a:pt x="474218" y="890800"/>
                    <a:pt x="475361" y="889180"/>
                    <a:pt x="475742" y="932329"/>
                  </a:cubicBezTo>
                  <a:cubicBezTo>
                    <a:pt x="476409" y="1002337"/>
                    <a:pt x="474599" y="1042819"/>
                    <a:pt x="474218" y="1108922"/>
                  </a:cubicBezTo>
                  <a:cubicBezTo>
                    <a:pt x="474123" y="1136926"/>
                    <a:pt x="468979" y="1133306"/>
                    <a:pt x="418116" y="1133116"/>
                  </a:cubicBezTo>
                  <a:cubicBezTo>
                    <a:pt x="398208" y="1132163"/>
                    <a:pt x="398208" y="1132163"/>
                    <a:pt x="398304" y="1103588"/>
                  </a:cubicBezTo>
                  <a:cubicBezTo>
                    <a:pt x="398589" y="1069203"/>
                    <a:pt x="398304" y="1034913"/>
                    <a:pt x="398304" y="1000528"/>
                  </a:cubicBezTo>
                  <a:cubicBezTo>
                    <a:pt x="396970" y="922518"/>
                    <a:pt x="408305" y="924328"/>
                    <a:pt x="311817" y="923089"/>
                  </a:cubicBezTo>
                  <a:cubicBezTo>
                    <a:pt x="249999" y="922518"/>
                    <a:pt x="188087" y="920803"/>
                    <a:pt x="126270" y="921946"/>
                  </a:cubicBezTo>
                  <a:cubicBezTo>
                    <a:pt x="-10795" y="922613"/>
                    <a:pt x="-127" y="913088"/>
                    <a:pt x="921" y="1045581"/>
                  </a:cubicBezTo>
                  <a:cubicBezTo>
                    <a:pt x="63" y="1165691"/>
                    <a:pt x="75882" y="1257988"/>
                    <a:pt x="195802" y="1285325"/>
                  </a:cubicBezTo>
                  <a:cubicBezTo>
                    <a:pt x="270764" y="1304851"/>
                    <a:pt x="267144" y="1285801"/>
                    <a:pt x="269526" y="1367907"/>
                  </a:cubicBezTo>
                  <a:cubicBezTo>
                    <a:pt x="270478" y="1399816"/>
                    <a:pt x="271431" y="1420390"/>
                    <a:pt x="272859" y="1441726"/>
                  </a:cubicBezTo>
                  <a:cubicBezTo>
                    <a:pt x="273717" y="1468205"/>
                    <a:pt x="279622" y="1466014"/>
                    <a:pt x="311626" y="1466586"/>
                  </a:cubicBezTo>
                  <a:cubicBezTo>
                    <a:pt x="374872" y="1467634"/>
                    <a:pt x="494125" y="1467634"/>
                    <a:pt x="554133" y="1468110"/>
                  </a:cubicBezTo>
                  <a:cubicBezTo>
                    <a:pt x="611283" y="1468586"/>
                    <a:pt x="617855" y="1468110"/>
                    <a:pt x="617474" y="1427438"/>
                  </a:cubicBezTo>
                  <a:cubicBezTo>
                    <a:pt x="617283" y="1398958"/>
                    <a:pt x="616807" y="1383242"/>
                    <a:pt x="615855" y="1344190"/>
                  </a:cubicBezTo>
                  <a:cubicBezTo>
                    <a:pt x="614807" y="1299422"/>
                    <a:pt x="618998" y="1301803"/>
                    <a:pt x="662908" y="1292469"/>
                  </a:cubicBezTo>
                  <a:cubicBezTo>
                    <a:pt x="720915" y="1276943"/>
                    <a:pt x="771112" y="1247320"/>
                    <a:pt x="805021" y="1198076"/>
                  </a:cubicBezTo>
                  <a:cubicBezTo>
                    <a:pt x="882364" y="1085681"/>
                    <a:pt x="882364" y="956236"/>
                    <a:pt x="867886" y="829459"/>
                  </a:cubicBezTo>
                  <a:close/>
                  <a:moveTo>
                    <a:pt x="474027" y="1130449"/>
                  </a:moveTo>
                  <a:cubicBezTo>
                    <a:pt x="474027" y="1130449"/>
                    <a:pt x="474027" y="1130449"/>
                    <a:pt x="474027" y="1130449"/>
                  </a:cubicBezTo>
                  <a:cubicBezTo>
                    <a:pt x="474027" y="1130449"/>
                    <a:pt x="474027" y="1130449"/>
                    <a:pt x="474027" y="1130449"/>
                  </a:cubicBezTo>
                  <a:cubicBezTo>
                    <a:pt x="474027" y="1130449"/>
                    <a:pt x="474027" y="1130449"/>
                    <a:pt x="474027" y="1130449"/>
                  </a:cubicBezTo>
                  <a:close/>
                </a:path>
              </a:pathLst>
            </a:custGeom>
            <a:solidFill>
              <a:srgbClr val="EBE226"/>
            </a:solidFill>
            <a:ln w="9525" cap="flat">
              <a:noFill/>
              <a:prstDash val="solid"/>
              <a:miter/>
            </a:ln>
          </p:spPr>
          <p:txBody>
            <a:bodyPr rtlCol="0" anchor="ctr"/>
            <a:lstStyle/>
            <a:p>
              <a:endParaRPr lang="en-US"/>
            </a:p>
          </p:txBody>
        </p:sp>
      </p:grpSp>
      <p:sp>
        <p:nvSpPr>
          <p:cNvPr id="58" name="직사각형 57">
            <a:extLst>
              <a:ext uri="{FF2B5EF4-FFF2-40B4-BE49-F238E27FC236}">
                <a16:creationId xmlns:a16="http://schemas.microsoft.com/office/drawing/2014/main" id="{9217ED01-1860-40E5-9EEE-E150A4CDA0BE}"/>
              </a:ext>
            </a:extLst>
          </p:cNvPr>
          <p:cNvSpPr/>
          <p:nvPr/>
        </p:nvSpPr>
        <p:spPr>
          <a:xfrm>
            <a:off x="5249137" y="4046832"/>
            <a:ext cx="1680878" cy="16540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id="{717A066D-5760-45CD-97BD-C07EE589F636}"/>
              </a:ext>
            </a:extLst>
          </p:cNvPr>
          <p:cNvSpPr/>
          <p:nvPr/>
        </p:nvSpPr>
        <p:spPr>
          <a:xfrm>
            <a:off x="5557671" y="3525999"/>
            <a:ext cx="1063811" cy="260644"/>
          </a:xfrm>
          <a:custGeom>
            <a:avLst/>
            <a:gdLst>
              <a:gd name="connsiteX0" fmla="*/ 717009 w 1063811"/>
              <a:gd name="connsiteY0" fmla="*/ 0 h 260644"/>
              <a:gd name="connsiteX1" fmla="*/ 1063811 w 1063811"/>
              <a:gd name="connsiteY1" fmla="*/ 260644 h 260644"/>
              <a:gd name="connsiteX2" fmla="*/ 0 w 1063811"/>
              <a:gd name="connsiteY2" fmla="*/ 260644 h 260644"/>
              <a:gd name="connsiteX3" fmla="*/ 0 w 1063811"/>
              <a:gd name="connsiteY3" fmla="*/ 132428 h 260644"/>
              <a:gd name="connsiteX4" fmla="*/ 717009 w 1063811"/>
              <a:gd name="connsiteY4" fmla="*/ 132428 h 26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811" h="260644">
                <a:moveTo>
                  <a:pt x="717009" y="0"/>
                </a:moveTo>
                <a:lnTo>
                  <a:pt x="1063811" y="260644"/>
                </a:lnTo>
                <a:lnTo>
                  <a:pt x="0" y="260644"/>
                </a:lnTo>
                <a:lnTo>
                  <a:pt x="0" y="132428"/>
                </a:lnTo>
                <a:lnTo>
                  <a:pt x="717009" y="13242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62" name="자유형: 도형 61">
            <a:extLst>
              <a:ext uri="{FF2B5EF4-FFF2-40B4-BE49-F238E27FC236}">
                <a16:creationId xmlns:a16="http://schemas.microsoft.com/office/drawing/2014/main" id="{D8694A3F-A792-4AB2-B403-29E12024EFD0}"/>
              </a:ext>
            </a:extLst>
          </p:cNvPr>
          <p:cNvSpPr/>
          <p:nvPr/>
        </p:nvSpPr>
        <p:spPr>
          <a:xfrm flipH="1" flipV="1">
            <a:off x="5557671" y="4506734"/>
            <a:ext cx="1063811" cy="260644"/>
          </a:xfrm>
          <a:custGeom>
            <a:avLst/>
            <a:gdLst>
              <a:gd name="connsiteX0" fmla="*/ 717009 w 1063811"/>
              <a:gd name="connsiteY0" fmla="*/ 0 h 260644"/>
              <a:gd name="connsiteX1" fmla="*/ 1063811 w 1063811"/>
              <a:gd name="connsiteY1" fmla="*/ 260644 h 260644"/>
              <a:gd name="connsiteX2" fmla="*/ 0 w 1063811"/>
              <a:gd name="connsiteY2" fmla="*/ 260644 h 260644"/>
              <a:gd name="connsiteX3" fmla="*/ 0 w 1063811"/>
              <a:gd name="connsiteY3" fmla="*/ 132428 h 260644"/>
              <a:gd name="connsiteX4" fmla="*/ 717009 w 1063811"/>
              <a:gd name="connsiteY4" fmla="*/ 132428 h 26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811" h="260644">
                <a:moveTo>
                  <a:pt x="717009" y="0"/>
                </a:moveTo>
                <a:lnTo>
                  <a:pt x="1063811" y="260644"/>
                </a:lnTo>
                <a:lnTo>
                  <a:pt x="0" y="260644"/>
                </a:lnTo>
                <a:lnTo>
                  <a:pt x="0" y="132428"/>
                </a:lnTo>
                <a:lnTo>
                  <a:pt x="717009" y="13242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63" name="사각형: 둥근 모서리 62">
            <a:extLst>
              <a:ext uri="{FF2B5EF4-FFF2-40B4-BE49-F238E27FC236}">
                <a16:creationId xmlns:a16="http://schemas.microsoft.com/office/drawing/2014/main" id="{6562C050-5198-4661-8841-531BD6117F75}"/>
              </a:ext>
            </a:extLst>
          </p:cNvPr>
          <p:cNvSpPr/>
          <p:nvPr/>
        </p:nvSpPr>
        <p:spPr>
          <a:xfrm>
            <a:off x="5757078" y="3960332"/>
            <a:ext cx="664997" cy="32954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직사각형 113">
            <a:extLst>
              <a:ext uri="{FF2B5EF4-FFF2-40B4-BE49-F238E27FC236}">
                <a16:creationId xmlns:a16="http://schemas.microsoft.com/office/drawing/2014/main" id="{CC254ED4-C4BA-4499-B243-872C4D644E6D}"/>
              </a:ext>
            </a:extLst>
          </p:cNvPr>
          <p:cNvSpPr>
            <a:spLocks noChangeArrowheads="1"/>
          </p:cNvSpPr>
          <p:nvPr/>
        </p:nvSpPr>
        <p:spPr bwMode="auto">
          <a:xfrm>
            <a:off x="3788673" y="4567323"/>
            <a:ext cx="108551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spc="300" dirty="0">
                <a:solidFill>
                  <a:schemeClr val="tx1">
                    <a:lumMod val="75000"/>
                    <a:lumOff val="25000"/>
                  </a:schemeClr>
                </a:solidFill>
                <a:cs typeface="Arial" charset="0"/>
              </a:rPr>
              <a:t>0.00</a:t>
            </a:r>
            <a:endParaRPr lang="ko-KR" altLang="en-US" sz="2800" spc="300" dirty="0">
              <a:solidFill>
                <a:schemeClr val="tx1">
                  <a:lumMod val="75000"/>
                  <a:lumOff val="25000"/>
                </a:schemeClr>
              </a:solidFill>
            </a:endParaRPr>
          </a:p>
        </p:txBody>
      </p:sp>
      <p:grpSp>
        <p:nvGrpSpPr>
          <p:cNvPr id="113" name="그룹 112">
            <a:extLst>
              <a:ext uri="{FF2B5EF4-FFF2-40B4-BE49-F238E27FC236}">
                <a16:creationId xmlns:a16="http://schemas.microsoft.com/office/drawing/2014/main" id="{842DA75B-FB1E-4A4F-BE8C-DEE31C4399A6}"/>
              </a:ext>
            </a:extLst>
          </p:cNvPr>
          <p:cNvGrpSpPr/>
          <p:nvPr/>
        </p:nvGrpSpPr>
        <p:grpSpPr>
          <a:xfrm>
            <a:off x="3660233" y="3404214"/>
            <a:ext cx="1216424" cy="939835"/>
            <a:chOff x="1125263" y="3105449"/>
            <a:chExt cx="1216424" cy="939835"/>
          </a:xfrm>
        </p:grpSpPr>
        <p:grpSp>
          <p:nvGrpSpPr>
            <p:cNvPr id="108" name="Group 191">
              <a:extLst>
                <a:ext uri="{FF2B5EF4-FFF2-40B4-BE49-F238E27FC236}">
                  <a16:creationId xmlns:a16="http://schemas.microsoft.com/office/drawing/2014/main" id="{AB68C138-7AC2-4253-9BBA-D267554FA82D}"/>
                </a:ext>
              </a:extLst>
            </p:cNvPr>
            <p:cNvGrpSpPr/>
            <p:nvPr/>
          </p:nvGrpSpPr>
          <p:grpSpPr>
            <a:xfrm rot="19038134">
              <a:off x="1125263" y="3105449"/>
              <a:ext cx="1054352" cy="465128"/>
              <a:chOff x="1580710" y="530700"/>
              <a:chExt cx="4658607" cy="2055148"/>
            </a:xfrm>
          </p:grpSpPr>
          <p:sp>
            <p:nvSpPr>
              <p:cNvPr id="109" name="Graphic 2">
                <a:extLst>
                  <a:ext uri="{FF2B5EF4-FFF2-40B4-BE49-F238E27FC236}">
                    <a16:creationId xmlns:a16="http://schemas.microsoft.com/office/drawing/2014/main" id="{550F4E54-1D77-4022-A9C1-107B03214E3A}"/>
                  </a:ext>
                </a:extLst>
              </p:cNvPr>
              <p:cNvSpPr/>
              <p:nvPr/>
            </p:nvSpPr>
            <p:spPr>
              <a:xfrm>
                <a:off x="1580710" y="530700"/>
                <a:ext cx="4658607" cy="2055148"/>
              </a:xfrm>
              <a:custGeom>
                <a:avLst/>
                <a:gdLst>
                  <a:gd name="connsiteX0" fmla="*/ 4614057 w 4658607"/>
                  <a:gd name="connsiteY0" fmla="*/ 2055149 h 2055149"/>
                  <a:gd name="connsiteX1" fmla="*/ 44551 w 4658607"/>
                  <a:gd name="connsiteY1" fmla="*/ 2055149 h 2055149"/>
                  <a:gd name="connsiteX2" fmla="*/ 0 w 4658607"/>
                  <a:gd name="connsiteY2" fmla="*/ 2010599 h 2055149"/>
                  <a:gd name="connsiteX3" fmla="*/ 0 w 4658607"/>
                  <a:gd name="connsiteY3" fmla="*/ 44551 h 2055149"/>
                  <a:gd name="connsiteX4" fmla="*/ 44551 w 4658607"/>
                  <a:gd name="connsiteY4" fmla="*/ 0 h 2055149"/>
                  <a:gd name="connsiteX5" fmla="*/ 4614057 w 4658607"/>
                  <a:gd name="connsiteY5" fmla="*/ 0 h 2055149"/>
                  <a:gd name="connsiteX6" fmla="*/ 4658608 w 4658607"/>
                  <a:gd name="connsiteY6" fmla="*/ 44551 h 2055149"/>
                  <a:gd name="connsiteX7" fmla="*/ 4658608 w 4658607"/>
                  <a:gd name="connsiteY7" fmla="*/ 2010533 h 2055149"/>
                  <a:gd name="connsiteX8" fmla="*/ 4614057 w 4658607"/>
                  <a:gd name="connsiteY8" fmla="*/ 2055149 h 205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8607" h="2055149">
                    <a:moveTo>
                      <a:pt x="4614057" y="2055149"/>
                    </a:moveTo>
                    <a:lnTo>
                      <a:pt x="44551" y="2055149"/>
                    </a:lnTo>
                    <a:cubicBezTo>
                      <a:pt x="19925" y="2055149"/>
                      <a:pt x="0" y="2035158"/>
                      <a:pt x="0" y="2010599"/>
                    </a:cubicBezTo>
                    <a:lnTo>
                      <a:pt x="0" y="44551"/>
                    </a:lnTo>
                    <a:cubicBezTo>
                      <a:pt x="0" y="19925"/>
                      <a:pt x="19991" y="0"/>
                      <a:pt x="44551" y="0"/>
                    </a:cubicBezTo>
                    <a:lnTo>
                      <a:pt x="4614057" y="0"/>
                    </a:lnTo>
                    <a:cubicBezTo>
                      <a:pt x="4638683" y="0"/>
                      <a:pt x="4658608" y="19991"/>
                      <a:pt x="4658608" y="44551"/>
                    </a:cubicBezTo>
                    <a:lnTo>
                      <a:pt x="4658608" y="2010533"/>
                    </a:lnTo>
                    <a:cubicBezTo>
                      <a:pt x="4658608" y="2035158"/>
                      <a:pt x="4638683" y="2055149"/>
                      <a:pt x="4614057" y="2055149"/>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10" name="Graphic 2">
                <a:extLst>
                  <a:ext uri="{FF2B5EF4-FFF2-40B4-BE49-F238E27FC236}">
                    <a16:creationId xmlns:a16="http://schemas.microsoft.com/office/drawing/2014/main" id="{0ECF86F6-EACC-4DB9-AA41-BCBAB954A7BF}"/>
                  </a:ext>
                </a:extLst>
              </p:cNvPr>
              <p:cNvSpPr/>
              <p:nvPr/>
            </p:nvSpPr>
            <p:spPr>
              <a:xfrm>
                <a:off x="1791876" y="660845"/>
                <a:ext cx="4236272" cy="1794861"/>
              </a:xfrm>
              <a:custGeom>
                <a:avLst/>
                <a:gdLst>
                  <a:gd name="connsiteX0" fmla="*/ 4191721 w 4236271"/>
                  <a:gd name="connsiteY0" fmla="*/ 1794863 h 1794863"/>
                  <a:gd name="connsiteX1" fmla="*/ 44550 w 4236271"/>
                  <a:gd name="connsiteY1" fmla="*/ 1794863 h 1794863"/>
                  <a:gd name="connsiteX2" fmla="*/ 0 w 4236271"/>
                  <a:gd name="connsiteY2" fmla="*/ 1750313 h 1794863"/>
                  <a:gd name="connsiteX3" fmla="*/ 0 w 4236271"/>
                  <a:gd name="connsiteY3" fmla="*/ 44550 h 1794863"/>
                  <a:gd name="connsiteX4" fmla="*/ 44550 w 4236271"/>
                  <a:gd name="connsiteY4" fmla="*/ 0 h 1794863"/>
                  <a:gd name="connsiteX5" fmla="*/ 4191721 w 4236271"/>
                  <a:gd name="connsiteY5" fmla="*/ 0 h 1794863"/>
                  <a:gd name="connsiteX6" fmla="*/ 4236272 w 4236271"/>
                  <a:gd name="connsiteY6" fmla="*/ 44550 h 1794863"/>
                  <a:gd name="connsiteX7" fmla="*/ 4236272 w 4236271"/>
                  <a:gd name="connsiteY7" fmla="*/ 1750313 h 1794863"/>
                  <a:gd name="connsiteX8" fmla="*/ 4191721 w 4236271"/>
                  <a:gd name="connsiteY8" fmla="*/ 1794863 h 179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271" h="1794863">
                    <a:moveTo>
                      <a:pt x="4191721" y="1794863"/>
                    </a:moveTo>
                    <a:lnTo>
                      <a:pt x="44550" y="1794863"/>
                    </a:lnTo>
                    <a:cubicBezTo>
                      <a:pt x="19925" y="1794863"/>
                      <a:pt x="0" y="1774872"/>
                      <a:pt x="0" y="1750313"/>
                    </a:cubicBezTo>
                    <a:lnTo>
                      <a:pt x="0" y="44550"/>
                    </a:lnTo>
                    <a:cubicBezTo>
                      <a:pt x="0" y="19925"/>
                      <a:pt x="19991" y="0"/>
                      <a:pt x="44550" y="0"/>
                    </a:cubicBezTo>
                    <a:lnTo>
                      <a:pt x="4191721" y="0"/>
                    </a:lnTo>
                    <a:cubicBezTo>
                      <a:pt x="4216346" y="0"/>
                      <a:pt x="4236272" y="19991"/>
                      <a:pt x="4236272" y="44550"/>
                    </a:cubicBezTo>
                    <a:lnTo>
                      <a:pt x="4236272" y="1750313"/>
                    </a:lnTo>
                    <a:cubicBezTo>
                      <a:pt x="4236338" y="1774938"/>
                      <a:pt x="4216346" y="1794863"/>
                      <a:pt x="4191721" y="1794863"/>
                    </a:cubicBezTo>
                    <a:close/>
                  </a:path>
                </a:pathLst>
              </a:custGeom>
              <a:solidFill>
                <a:schemeClr val="accent3"/>
              </a:solidFill>
              <a:ln w="6615" cap="flat">
                <a:noFill/>
                <a:prstDash val="solid"/>
                <a:miter/>
              </a:ln>
            </p:spPr>
            <p:txBody>
              <a:bodyPr rtlCol="0" anchor="ctr"/>
              <a:lstStyle/>
              <a:p>
                <a:endParaRPr lang="en-US"/>
              </a:p>
            </p:txBody>
          </p:sp>
          <p:sp>
            <p:nvSpPr>
              <p:cNvPr id="111" name="Graphic 2">
                <a:extLst>
                  <a:ext uri="{FF2B5EF4-FFF2-40B4-BE49-F238E27FC236}">
                    <a16:creationId xmlns:a16="http://schemas.microsoft.com/office/drawing/2014/main" id="{8B4CFE79-7FF5-45BC-95AC-4D603E203C26}"/>
                  </a:ext>
                </a:extLst>
              </p:cNvPr>
              <p:cNvSpPr/>
              <p:nvPr/>
            </p:nvSpPr>
            <p:spPr>
              <a:xfrm>
                <a:off x="1908381" y="772188"/>
                <a:ext cx="4003194" cy="1572241"/>
              </a:xfrm>
              <a:custGeom>
                <a:avLst/>
                <a:gdLst>
                  <a:gd name="connsiteX0" fmla="*/ 3673532 w 4003192"/>
                  <a:gd name="connsiteY0" fmla="*/ 0 h 1572242"/>
                  <a:gd name="connsiteX1" fmla="*/ 328999 w 4003192"/>
                  <a:gd name="connsiteY1" fmla="*/ 0 h 1572242"/>
                  <a:gd name="connsiteX2" fmla="*/ 0 w 4003192"/>
                  <a:gd name="connsiteY2" fmla="*/ 313707 h 1572242"/>
                  <a:gd name="connsiteX3" fmla="*/ 0 w 4003192"/>
                  <a:gd name="connsiteY3" fmla="*/ 1246422 h 1572242"/>
                  <a:gd name="connsiteX4" fmla="*/ 330389 w 4003192"/>
                  <a:gd name="connsiteY4" fmla="*/ 1572243 h 1572242"/>
                  <a:gd name="connsiteX5" fmla="*/ 3672141 w 4003192"/>
                  <a:gd name="connsiteY5" fmla="*/ 1572243 h 1572242"/>
                  <a:gd name="connsiteX6" fmla="*/ 4003192 w 4003192"/>
                  <a:gd name="connsiteY6" fmla="*/ 1246422 h 1572242"/>
                  <a:gd name="connsiteX7" fmla="*/ 4003192 w 4003192"/>
                  <a:gd name="connsiteY7" fmla="*/ 313707 h 1572242"/>
                  <a:gd name="connsiteX8" fmla="*/ 3673532 w 4003192"/>
                  <a:gd name="connsiteY8" fmla="*/ 0 h 1572242"/>
                  <a:gd name="connsiteX9" fmla="*/ 2001596 w 4003192"/>
                  <a:gd name="connsiteY9" fmla="*/ 1474933 h 1572242"/>
                  <a:gd name="connsiteX10" fmla="*/ 1312751 w 4003192"/>
                  <a:gd name="connsiteY10" fmla="*/ 786088 h 1572242"/>
                  <a:gd name="connsiteX11" fmla="*/ 2001596 w 4003192"/>
                  <a:gd name="connsiteY11" fmla="*/ 97243 h 1572242"/>
                  <a:gd name="connsiteX12" fmla="*/ 2690441 w 4003192"/>
                  <a:gd name="connsiteY12" fmla="*/ 786088 h 1572242"/>
                  <a:gd name="connsiteX13" fmla="*/ 2001596 w 4003192"/>
                  <a:gd name="connsiteY13" fmla="*/ 1474933 h 157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3192" h="1572242">
                    <a:moveTo>
                      <a:pt x="3673532" y="0"/>
                    </a:moveTo>
                    <a:lnTo>
                      <a:pt x="328999" y="0"/>
                    </a:lnTo>
                    <a:cubicBezTo>
                      <a:pt x="307551" y="168140"/>
                      <a:pt x="170523" y="300071"/>
                      <a:pt x="0" y="313707"/>
                    </a:cubicBezTo>
                    <a:lnTo>
                      <a:pt x="0" y="1246422"/>
                    </a:lnTo>
                    <a:cubicBezTo>
                      <a:pt x="174561" y="1260389"/>
                      <a:pt x="314104" y="1398344"/>
                      <a:pt x="330389" y="1572243"/>
                    </a:cubicBezTo>
                    <a:lnTo>
                      <a:pt x="3672141" y="1572243"/>
                    </a:lnTo>
                    <a:cubicBezTo>
                      <a:pt x="3688426" y="1398145"/>
                      <a:pt x="3828300" y="1260058"/>
                      <a:pt x="4003192" y="1246422"/>
                    </a:cubicBezTo>
                    <a:lnTo>
                      <a:pt x="4003192" y="313707"/>
                    </a:lnTo>
                    <a:cubicBezTo>
                      <a:pt x="3832404" y="300402"/>
                      <a:pt x="3695046" y="168339"/>
                      <a:pt x="3673532" y="0"/>
                    </a:cubicBezTo>
                    <a:close/>
                    <a:moveTo>
                      <a:pt x="2001596" y="1474933"/>
                    </a:moveTo>
                    <a:cubicBezTo>
                      <a:pt x="1621162" y="1474933"/>
                      <a:pt x="1312751" y="1166522"/>
                      <a:pt x="1312751" y="786088"/>
                    </a:cubicBezTo>
                    <a:cubicBezTo>
                      <a:pt x="1312751" y="405655"/>
                      <a:pt x="1621162" y="97243"/>
                      <a:pt x="2001596" y="97243"/>
                    </a:cubicBezTo>
                    <a:cubicBezTo>
                      <a:pt x="2382030" y="97243"/>
                      <a:pt x="2690441" y="405655"/>
                      <a:pt x="2690441" y="786088"/>
                    </a:cubicBezTo>
                    <a:cubicBezTo>
                      <a:pt x="2690441" y="1166522"/>
                      <a:pt x="2382030" y="1474933"/>
                      <a:pt x="2001596" y="1474933"/>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12" name="Graphic 2">
                <a:extLst>
                  <a:ext uri="{FF2B5EF4-FFF2-40B4-BE49-F238E27FC236}">
                    <a16:creationId xmlns:a16="http://schemas.microsoft.com/office/drawing/2014/main" id="{7C66BEAA-1785-4DF8-8CB1-F1C036F1DE51}"/>
                  </a:ext>
                </a:extLst>
              </p:cNvPr>
              <p:cNvSpPr/>
              <p:nvPr/>
            </p:nvSpPr>
            <p:spPr>
              <a:xfrm>
                <a:off x="3664189" y="1137660"/>
                <a:ext cx="491741" cy="841098"/>
              </a:xfrm>
              <a:custGeom>
                <a:avLst/>
                <a:gdLst>
                  <a:gd name="connsiteX0" fmla="*/ 211367 w 491741"/>
                  <a:gd name="connsiteY0" fmla="*/ 357000 h 841098"/>
                  <a:gd name="connsiteX1" fmla="*/ 211367 w 491741"/>
                  <a:gd name="connsiteY1" fmla="*/ 138153 h 841098"/>
                  <a:gd name="connsiteX2" fmla="*/ 166022 w 491741"/>
                  <a:gd name="connsiteY2" fmla="*/ 156622 h 841098"/>
                  <a:gd name="connsiteX3" fmla="*/ 111277 w 491741"/>
                  <a:gd name="connsiteY3" fmla="*/ 268892 h 841098"/>
                  <a:gd name="connsiteX4" fmla="*/ 211367 w 491741"/>
                  <a:gd name="connsiteY4" fmla="*/ 357000 h 841098"/>
                  <a:gd name="connsiteX5" fmla="*/ 211367 w 491741"/>
                  <a:gd name="connsiteY5" fmla="*/ 357000 h 841098"/>
                  <a:gd name="connsiteX6" fmla="*/ 278027 w 491741"/>
                  <a:gd name="connsiteY6" fmla="*/ 703607 h 841098"/>
                  <a:gd name="connsiteX7" fmla="*/ 325490 w 491741"/>
                  <a:gd name="connsiteY7" fmla="*/ 684608 h 841098"/>
                  <a:gd name="connsiteX8" fmla="*/ 380235 w 491741"/>
                  <a:gd name="connsiteY8" fmla="*/ 572339 h 841098"/>
                  <a:gd name="connsiteX9" fmla="*/ 277961 w 491741"/>
                  <a:gd name="connsiteY9" fmla="*/ 472249 h 841098"/>
                  <a:gd name="connsiteX10" fmla="*/ 277961 w 491741"/>
                  <a:gd name="connsiteY10" fmla="*/ 703607 h 841098"/>
                  <a:gd name="connsiteX11" fmla="*/ 278027 w 491741"/>
                  <a:gd name="connsiteY11" fmla="*/ 841098 h 841098"/>
                  <a:gd name="connsiteX12" fmla="*/ 211433 w 491741"/>
                  <a:gd name="connsiteY12" fmla="*/ 841098 h 841098"/>
                  <a:gd name="connsiteX13" fmla="*/ 211433 w 491741"/>
                  <a:gd name="connsiteY13" fmla="*/ 800850 h 841098"/>
                  <a:gd name="connsiteX14" fmla="*/ 137491 w 491741"/>
                  <a:gd name="connsiteY14" fmla="*/ 781190 h 841098"/>
                  <a:gd name="connsiteX15" fmla="*/ 0 w 491741"/>
                  <a:gd name="connsiteY15" fmla="*/ 595507 h 841098"/>
                  <a:gd name="connsiteX16" fmla="*/ 110085 w 491741"/>
                  <a:gd name="connsiteY16" fmla="*/ 592529 h 841098"/>
                  <a:gd name="connsiteX17" fmla="*/ 186013 w 491741"/>
                  <a:gd name="connsiteY17" fmla="*/ 695067 h 841098"/>
                  <a:gd name="connsiteX18" fmla="*/ 211433 w 491741"/>
                  <a:gd name="connsiteY18" fmla="*/ 703011 h 841098"/>
                  <a:gd name="connsiteX19" fmla="*/ 211433 w 491741"/>
                  <a:gd name="connsiteY19" fmla="*/ 453449 h 841098"/>
                  <a:gd name="connsiteX20" fmla="*/ 2250 w 491741"/>
                  <a:gd name="connsiteY20" fmla="*/ 280741 h 841098"/>
                  <a:gd name="connsiteX21" fmla="*/ 101414 w 491741"/>
                  <a:gd name="connsiteY21" fmla="*/ 78907 h 841098"/>
                  <a:gd name="connsiteX22" fmla="*/ 211433 w 491741"/>
                  <a:gd name="connsiteY22" fmla="*/ 40248 h 841098"/>
                  <a:gd name="connsiteX23" fmla="*/ 211433 w 491741"/>
                  <a:gd name="connsiteY23" fmla="*/ 0 h 841098"/>
                  <a:gd name="connsiteX24" fmla="*/ 278027 w 491741"/>
                  <a:gd name="connsiteY24" fmla="*/ 0 h 841098"/>
                  <a:gd name="connsiteX25" fmla="*/ 278027 w 491741"/>
                  <a:gd name="connsiteY25" fmla="*/ 39983 h 841098"/>
                  <a:gd name="connsiteX26" fmla="*/ 354087 w 491741"/>
                  <a:gd name="connsiteY26" fmla="*/ 59974 h 841098"/>
                  <a:gd name="connsiteX27" fmla="*/ 491578 w 491741"/>
                  <a:gd name="connsiteY27" fmla="*/ 245657 h 841098"/>
                  <a:gd name="connsiteX28" fmla="*/ 381493 w 491741"/>
                  <a:gd name="connsiteY28" fmla="*/ 248636 h 841098"/>
                  <a:gd name="connsiteX29" fmla="*/ 305565 w 491741"/>
                  <a:gd name="connsiteY29" fmla="*/ 146097 h 841098"/>
                  <a:gd name="connsiteX30" fmla="*/ 278027 w 491741"/>
                  <a:gd name="connsiteY30" fmla="*/ 137690 h 841098"/>
                  <a:gd name="connsiteX31" fmla="*/ 278027 w 491741"/>
                  <a:gd name="connsiteY31" fmla="*/ 371298 h 841098"/>
                  <a:gd name="connsiteX32" fmla="*/ 489327 w 491741"/>
                  <a:gd name="connsiteY32" fmla="*/ 558901 h 841098"/>
                  <a:gd name="connsiteX33" fmla="*/ 390165 w 491741"/>
                  <a:gd name="connsiteY33" fmla="*/ 762258 h 841098"/>
                  <a:gd name="connsiteX34" fmla="*/ 278027 w 491741"/>
                  <a:gd name="connsiteY34" fmla="*/ 801115 h 841098"/>
                  <a:gd name="connsiteX35" fmla="*/ 278027 w 491741"/>
                  <a:gd name="connsiteY35" fmla="*/ 841098 h 8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741" h="841098">
                    <a:moveTo>
                      <a:pt x="211367" y="357000"/>
                    </a:moveTo>
                    <a:lnTo>
                      <a:pt x="211367" y="138153"/>
                    </a:lnTo>
                    <a:cubicBezTo>
                      <a:pt x="195281" y="141595"/>
                      <a:pt x="179857" y="147818"/>
                      <a:pt x="166022" y="156622"/>
                    </a:cubicBezTo>
                    <a:cubicBezTo>
                      <a:pt x="125311" y="182306"/>
                      <a:pt x="104260" y="225533"/>
                      <a:pt x="111277" y="268892"/>
                    </a:cubicBezTo>
                    <a:cubicBezTo>
                      <a:pt x="119750" y="325490"/>
                      <a:pt x="159799" y="344621"/>
                      <a:pt x="211367" y="357000"/>
                    </a:cubicBezTo>
                    <a:lnTo>
                      <a:pt x="211367" y="357000"/>
                    </a:lnTo>
                    <a:close/>
                    <a:moveTo>
                      <a:pt x="278027" y="703607"/>
                    </a:moveTo>
                    <a:cubicBezTo>
                      <a:pt x="294907" y="700165"/>
                      <a:pt x="310993" y="693744"/>
                      <a:pt x="325490" y="684608"/>
                    </a:cubicBezTo>
                    <a:cubicBezTo>
                      <a:pt x="366201" y="658924"/>
                      <a:pt x="387252" y="615697"/>
                      <a:pt x="380235" y="572339"/>
                    </a:cubicBezTo>
                    <a:cubicBezTo>
                      <a:pt x="366731" y="514482"/>
                      <a:pt x="327145" y="488864"/>
                      <a:pt x="277961" y="472249"/>
                    </a:cubicBezTo>
                    <a:lnTo>
                      <a:pt x="277961" y="703607"/>
                    </a:lnTo>
                    <a:close/>
                    <a:moveTo>
                      <a:pt x="278027" y="841098"/>
                    </a:moveTo>
                    <a:lnTo>
                      <a:pt x="211433" y="841098"/>
                    </a:lnTo>
                    <a:lnTo>
                      <a:pt x="211433" y="800850"/>
                    </a:lnTo>
                    <a:cubicBezTo>
                      <a:pt x="186079" y="797871"/>
                      <a:pt x="161123" y="791252"/>
                      <a:pt x="137491" y="781190"/>
                    </a:cubicBezTo>
                    <a:cubicBezTo>
                      <a:pt x="55738" y="746238"/>
                      <a:pt x="2846" y="674811"/>
                      <a:pt x="0" y="595507"/>
                    </a:cubicBezTo>
                    <a:lnTo>
                      <a:pt x="110085" y="592529"/>
                    </a:lnTo>
                    <a:cubicBezTo>
                      <a:pt x="111674" y="636285"/>
                      <a:pt x="140867" y="675738"/>
                      <a:pt x="186013" y="695067"/>
                    </a:cubicBezTo>
                    <a:cubicBezTo>
                      <a:pt x="194222" y="698576"/>
                      <a:pt x="202695" y="701290"/>
                      <a:pt x="211433" y="703011"/>
                    </a:cubicBezTo>
                    <a:lnTo>
                      <a:pt x="211433" y="453449"/>
                    </a:lnTo>
                    <a:cubicBezTo>
                      <a:pt x="124450" y="431604"/>
                      <a:pt x="31510" y="406648"/>
                      <a:pt x="2250" y="280741"/>
                    </a:cubicBezTo>
                    <a:cubicBezTo>
                      <a:pt x="-9930" y="202695"/>
                      <a:pt x="28200" y="125178"/>
                      <a:pt x="101414" y="78907"/>
                    </a:cubicBezTo>
                    <a:cubicBezTo>
                      <a:pt x="134512" y="57988"/>
                      <a:pt x="172377" y="45014"/>
                      <a:pt x="211433" y="40248"/>
                    </a:cubicBezTo>
                    <a:lnTo>
                      <a:pt x="211433" y="0"/>
                    </a:lnTo>
                    <a:lnTo>
                      <a:pt x="278027" y="0"/>
                    </a:lnTo>
                    <a:lnTo>
                      <a:pt x="278027" y="39983"/>
                    </a:lnTo>
                    <a:cubicBezTo>
                      <a:pt x="304109" y="42896"/>
                      <a:pt x="329793" y="49582"/>
                      <a:pt x="354087" y="59974"/>
                    </a:cubicBezTo>
                    <a:cubicBezTo>
                      <a:pt x="435840" y="94926"/>
                      <a:pt x="488732" y="166353"/>
                      <a:pt x="491578" y="245657"/>
                    </a:cubicBezTo>
                    <a:lnTo>
                      <a:pt x="381493" y="248636"/>
                    </a:lnTo>
                    <a:cubicBezTo>
                      <a:pt x="379904" y="204879"/>
                      <a:pt x="350711" y="165426"/>
                      <a:pt x="305565" y="146097"/>
                    </a:cubicBezTo>
                    <a:cubicBezTo>
                      <a:pt x="296695" y="142323"/>
                      <a:pt x="287427" y="139411"/>
                      <a:pt x="278027" y="137690"/>
                    </a:cubicBezTo>
                    <a:lnTo>
                      <a:pt x="278027" y="371298"/>
                    </a:lnTo>
                    <a:cubicBezTo>
                      <a:pt x="361766" y="389304"/>
                      <a:pt x="452721" y="420019"/>
                      <a:pt x="489327" y="558901"/>
                    </a:cubicBezTo>
                    <a:cubicBezTo>
                      <a:pt x="502037" y="637476"/>
                      <a:pt x="463908" y="715721"/>
                      <a:pt x="390165" y="762258"/>
                    </a:cubicBezTo>
                    <a:cubicBezTo>
                      <a:pt x="356470" y="783573"/>
                      <a:pt x="317877" y="796614"/>
                      <a:pt x="278027" y="801115"/>
                    </a:cubicBezTo>
                    <a:lnTo>
                      <a:pt x="278027" y="841098"/>
                    </a:lnTo>
                    <a:close/>
                  </a:path>
                </a:pathLst>
              </a:custGeom>
              <a:solidFill>
                <a:srgbClr val="FFFFFF"/>
              </a:solidFill>
              <a:ln w="6615" cap="flat">
                <a:noFill/>
                <a:prstDash val="solid"/>
                <a:miter/>
              </a:ln>
            </p:spPr>
            <p:txBody>
              <a:bodyPr rtlCol="0" anchor="ctr"/>
              <a:lstStyle/>
              <a:p>
                <a:endParaRPr lang="en-US"/>
              </a:p>
            </p:txBody>
          </p:sp>
        </p:grpSp>
        <p:grpSp>
          <p:nvGrpSpPr>
            <p:cNvPr id="103" name="Group 191">
              <a:extLst>
                <a:ext uri="{FF2B5EF4-FFF2-40B4-BE49-F238E27FC236}">
                  <a16:creationId xmlns:a16="http://schemas.microsoft.com/office/drawing/2014/main" id="{7BEE30EF-782C-40D1-ADF8-178EB1A8D71B}"/>
                </a:ext>
              </a:extLst>
            </p:cNvPr>
            <p:cNvGrpSpPr/>
            <p:nvPr/>
          </p:nvGrpSpPr>
          <p:grpSpPr>
            <a:xfrm rot="20700000">
              <a:off x="1246590" y="3294622"/>
              <a:ext cx="1054352" cy="465128"/>
              <a:chOff x="1580710" y="530700"/>
              <a:chExt cx="4658607" cy="2055148"/>
            </a:xfrm>
          </p:grpSpPr>
          <p:sp>
            <p:nvSpPr>
              <p:cNvPr id="104" name="Graphic 2">
                <a:extLst>
                  <a:ext uri="{FF2B5EF4-FFF2-40B4-BE49-F238E27FC236}">
                    <a16:creationId xmlns:a16="http://schemas.microsoft.com/office/drawing/2014/main" id="{8097B72F-D4EF-401D-B19F-4A2B297431BB}"/>
                  </a:ext>
                </a:extLst>
              </p:cNvPr>
              <p:cNvSpPr/>
              <p:nvPr/>
            </p:nvSpPr>
            <p:spPr>
              <a:xfrm>
                <a:off x="1580710" y="530700"/>
                <a:ext cx="4658607" cy="2055148"/>
              </a:xfrm>
              <a:custGeom>
                <a:avLst/>
                <a:gdLst>
                  <a:gd name="connsiteX0" fmla="*/ 4614057 w 4658607"/>
                  <a:gd name="connsiteY0" fmla="*/ 2055149 h 2055149"/>
                  <a:gd name="connsiteX1" fmla="*/ 44551 w 4658607"/>
                  <a:gd name="connsiteY1" fmla="*/ 2055149 h 2055149"/>
                  <a:gd name="connsiteX2" fmla="*/ 0 w 4658607"/>
                  <a:gd name="connsiteY2" fmla="*/ 2010599 h 2055149"/>
                  <a:gd name="connsiteX3" fmla="*/ 0 w 4658607"/>
                  <a:gd name="connsiteY3" fmla="*/ 44551 h 2055149"/>
                  <a:gd name="connsiteX4" fmla="*/ 44551 w 4658607"/>
                  <a:gd name="connsiteY4" fmla="*/ 0 h 2055149"/>
                  <a:gd name="connsiteX5" fmla="*/ 4614057 w 4658607"/>
                  <a:gd name="connsiteY5" fmla="*/ 0 h 2055149"/>
                  <a:gd name="connsiteX6" fmla="*/ 4658608 w 4658607"/>
                  <a:gd name="connsiteY6" fmla="*/ 44551 h 2055149"/>
                  <a:gd name="connsiteX7" fmla="*/ 4658608 w 4658607"/>
                  <a:gd name="connsiteY7" fmla="*/ 2010533 h 2055149"/>
                  <a:gd name="connsiteX8" fmla="*/ 4614057 w 4658607"/>
                  <a:gd name="connsiteY8" fmla="*/ 2055149 h 205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8607" h="2055149">
                    <a:moveTo>
                      <a:pt x="4614057" y="2055149"/>
                    </a:moveTo>
                    <a:lnTo>
                      <a:pt x="44551" y="2055149"/>
                    </a:lnTo>
                    <a:cubicBezTo>
                      <a:pt x="19925" y="2055149"/>
                      <a:pt x="0" y="2035158"/>
                      <a:pt x="0" y="2010599"/>
                    </a:cubicBezTo>
                    <a:lnTo>
                      <a:pt x="0" y="44551"/>
                    </a:lnTo>
                    <a:cubicBezTo>
                      <a:pt x="0" y="19925"/>
                      <a:pt x="19991" y="0"/>
                      <a:pt x="44551" y="0"/>
                    </a:cubicBezTo>
                    <a:lnTo>
                      <a:pt x="4614057" y="0"/>
                    </a:lnTo>
                    <a:cubicBezTo>
                      <a:pt x="4638683" y="0"/>
                      <a:pt x="4658608" y="19991"/>
                      <a:pt x="4658608" y="44551"/>
                    </a:cubicBezTo>
                    <a:lnTo>
                      <a:pt x="4658608" y="2010533"/>
                    </a:lnTo>
                    <a:cubicBezTo>
                      <a:pt x="4658608" y="2035158"/>
                      <a:pt x="4638683" y="2055149"/>
                      <a:pt x="4614057" y="2055149"/>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05" name="Graphic 2">
                <a:extLst>
                  <a:ext uri="{FF2B5EF4-FFF2-40B4-BE49-F238E27FC236}">
                    <a16:creationId xmlns:a16="http://schemas.microsoft.com/office/drawing/2014/main" id="{27F636CC-EE9F-4985-885A-CE80AEBB21CD}"/>
                  </a:ext>
                </a:extLst>
              </p:cNvPr>
              <p:cNvSpPr/>
              <p:nvPr/>
            </p:nvSpPr>
            <p:spPr>
              <a:xfrm>
                <a:off x="1791876" y="660845"/>
                <a:ext cx="4236272" cy="1794861"/>
              </a:xfrm>
              <a:custGeom>
                <a:avLst/>
                <a:gdLst>
                  <a:gd name="connsiteX0" fmla="*/ 4191721 w 4236271"/>
                  <a:gd name="connsiteY0" fmla="*/ 1794863 h 1794863"/>
                  <a:gd name="connsiteX1" fmla="*/ 44550 w 4236271"/>
                  <a:gd name="connsiteY1" fmla="*/ 1794863 h 1794863"/>
                  <a:gd name="connsiteX2" fmla="*/ 0 w 4236271"/>
                  <a:gd name="connsiteY2" fmla="*/ 1750313 h 1794863"/>
                  <a:gd name="connsiteX3" fmla="*/ 0 w 4236271"/>
                  <a:gd name="connsiteY3" fmla="*/ 44550 h 1794863"/>
                  <a:gd name="connsiteX4" fmla="*/ 44550 w 4236271"/>
                  <a:gd name="connsiteY4" fmla="*/ 0 h 1794863"/>
                  <a:gd name="connsiteX5" fmla="*/ 4191721 w 4236271"/>
                  <a:gd name="connsiteY5" fmla="*/ 0 h 1794863"/>
                  <a:gd name="connsiteX6" fmla="*/ 4236272 w 4236271"/>
                  <a:gd name="connsiteY6" fmla="*/ 44550 h 1794863"/>
                  <a:gd name="connsiteX7" fmla="*/ 4236272 w 4236271"/>
                  <a:gd name="connsiteY7" fmla="*/ 1750313 h 1794863"/>
                  <a:gd name="connsiteX8" fmla="*/ 4191721 w 4236271"/>
                  <a:gd name="connsiteY8" fmla="*/ 1794863 h 179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271" h="1794863">
                    <a:moveTo>
                      <a:pt x="4191721" y="1794863"/>
                    </a:moveTo>
                    <a:lnTo>
                      <a:pt x="44550" y="1794863"/>
                    </a:lnTo>
                    <a:cubicBezTo>
                      <a:pt x="19925" y="1794863"/>
                      <a:pt x="0" y="1774872"/>
                      <a:pt x="0" y="1750313"/>
                    </a:cubicBezTo>
                    <a:lnTo>
                      <a:pt x="0" y="44550"/>
                    </a:lnTo>
                    <a:cubicBezTo>
                      <a:pt x="0" y="19925"/>
                      <a:pt x="19991" y="0"/>
                      <a:pt x="44550" y="0"/>
                    </a:cubicBezTo>
                    <a:lnTo>
                      <a:pt x="4191721" y="0"/>
                    </a:lnTo>
                    <a:cubicBezTo>
                      <a:pt x="4216346" y="0"/>
                      <a:pt x="4236272" y="19991"/>
                      <a:pt x="4236272" y="44550"/>
                    </a:cubicBezTo>
                    <a:lnTo>
                      <a:pt x="4236272" y="1750313"/>
                    </a:lnTo>
                    <a:cubicBezTo>
                      <a:pt x="4236338" y="1774938"/>
                      <a:pt x="4216346" y="1794863"/>
                      <a:pt x="4191721" y="1794863"/>
                    </a:cubicBezTo>
                    <a:close/>
                  </a:path>
                </a:pathLst>
              </a:custGeom>
              <a:solidFill>
                <a:schemeClr val="accent3"/>
              </a:solidFill>
              <a:ln w="6615" cap="flat">
                <a:noFill/>
                <a:prstDash val="solid"/>
                <a:miter/>
              </a:ln>
            </p:spPr>
            <p:txBody>
              <a:bodyPr rtlCol="0" anchor="ctr"/>
              <a:lstStyle/>
              <a:p>
                <a:endParaRPr lang="en-US"/>
              </a:p>
            </p:txBody>
          </p:sp>
          <p:sp>
            <p:nvSpPr>
              <p:cNvPr id="106" name="Graphic 2">
                <a:extLst>
                  <a:ext uri="{FF2B5EF4-FFF2-40B4-BE49-F238E27FC236}">
                    <a16:creationId xmlns:a16="http://schemas.microsoft.com/office/drawing/2014/main" id="{D526F32A-F6C6-4163-9430-DD4F9A8601EB}"/>
                  </a:ext>
                </a:extLst>
              </p:cNvPr>
              <p:cNvSpPr/>
              <p:nvPr/>
            </p:nvSpPr>
            <p:spPr>
              <a:xfrm>
                <a:off x="1908381" y="772188"/>
                <a:ext cx="4003194" cy="1572241"/>
              </a:xfrm>
              <a:custGeom>
                <a:avLst/>
                <a:gdLst>
                  <a:gd name="connsiteX0" fmla="*/ 3673532 w 4003192"/>
                  <a:gd name="connsiteY0" fmla="*/ 0 h 1572242"/>
                  <a:gd name="connsiteX1" fmla="*/ 328999 w 4003192"/>
                  <a:gd name="connsiteY1" fmla="*/ 0 h 1572242"/>
                  <a:gd name="connsiteX2" fmla="*/ 0 w 4003192"/>
                  <a:gd name="connsiteY2" fmla="*/ 313707 h 1572242"/>
                  <a:gd name="connsiteX3" fmla="*/ 0 w 4003192"/>
                  <a:gd name="connsiteY3" fmla="*/ 1246422 h 1572242"/>
                  <a:gd name="connsiteX4" fmla="*/ 330389 w 4003192"/>
                  <a:gd name="connsiteY4" fmla="*/ 1572243 h 1572242"/>
                  <a:gd name="connsiteX5" fmla="*/ 3672141 w 4003192"/>
                  <a:gd name="connsiteY5" fmla="*/ 1572243 h 1572242"/>
                  <a:gd name="connsiteX6" fmla="*/ 4003192 w 4003192"/>
                  <a:gd name="connsiteY6" fmla="*/ 1246422 h 1572242"/>
                  <a:gd name="connsiteX7" fmla="*/ 4003192 w 4003192"/>
                  <a:gd name="connsiteY7" fmla="*/ 313707 h 1572242"/>
                  <a:gd name="connsiteX8" fmla="*/ 3673532 w 4003192"/>
                  <a:gd name="connsiteY8" fmla="*/ 0 h 1572242"/>
                  <a:gd name="connsiteX9" fmla="*/ 2001596 w 4003192"/>
                  <a:gd name="connsiteY9" fmla="*/ 1474933 h 1572242"/>
                  <a:gd name="connsiteX10" fmla="*/ 1312751 w 4003192"/>
                  <a:gd name="connsiteY10" fmla="*/ 786088 h 1572242"/>
                  <a:gd name="connsiteX11" fmla="*/ 2001596 w 4003192"/>
                  <a:gd name="connsiteY11" fmla="*/ 97243 h 1572242"/>
                  <a:gd name="connsiteX12" fmla="*/ 2690441 w 4003192"/>
                  <a:gd name="connsiteY12" fmla="*/ 786088 h 1572242"/>
                  <a:gd name="connsiteX13" fmla="*/ 2001596 w 4003192"/>
                  <a:gd name="connsiteY13" fmla="*/ 1474933 h 157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3192" h="1572242">
                    <a:moveTo>
                      <a:pt x="3673532" y="0"/>
                    </a:moveTo>
                    <a:lnTo>
                      <a:pt x="328999" y="0"/>
                    </a:lnTo>
                    <a:cubicBezTo>
                      <a:pt x="307551" y="168140"/>
                      <a:pt x="170523" y="300071"/>
                      <a:pt x="0" y="313707"/>
                    </a:cubicBezTo>
                    <a:lnTo>
                      <a:pt x="0" y="1246422"/>
                    </a:lnTo>
                    <a:cubicBezTo>
                      <a:pt x="174561" y="1260389"/>
                      <a:pt x="314104" y="1398344"/>
                      <a:pt x="330389" y="1572243"/>
                    </a:cubicBezTo>
                    <a:lnTo>
                      <a:pt x="3672141" y="1572243"/>
                    </a:lnTo>
                    <a:cubicBezTo>
                      <a:pt x="3688426" y="1398145"/>
                      <a:pt x="3828300" y="1260058"/>
                      <a:pt x="4003192" y="1246422"/>
                    </a:cubicBezTo>
                    <a:lnTo>
                      <a:pt x="4003192" y="313707"/>
                    </a:lnTo>
                    <a:cubicBezTo>
                      <a:pt x="3832404" y="300402"/>
                      <a:pt x="3695046" y="168339"/>
                      <a:pt x="3673532" y="0"/>
                    </a:cubicBezTo>
                    <a:close/>
                    <a:moveTo>
                      <a:pt x="2001596" y="1474933"/>
                    </a:moveTo>
                    <a:cubicBezTo>
                      <a:pt x="1621162" y="1474933"/>
                      <a:pt x="1312751" y="1166522"/>
                      <a:pt x="1312751" y="786088"/>
                    </a:cubicBezTo>
                    <a:cubicBezTo>
                      <a:pt x="1312751" y="405655"/>
                      <a:pt x="1621162" y="97243"/>
                      <a:pt x="2001596" y="97243"/>
                    </a:cubicBezTo>
                    <a:cubicBezTo>
                      <a:pt x="2382030" y="97243"/>
                      <a:pt x="2690441" y="405655"/>
                      <a:pt x="2690441" y="786088"/>
                    </a:cubicBezTo>
                    <a:cubicBezTo>
                      <a:pt x="2690441" y="1166522"/>
                      <a:pt x="2382030" y="1474933"/>
                      <a:pt x="2001596" y="1474933"/>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07" name="Graphic 2">
                <a:extLst>
                  <a:ext uri="{FF2B5EF4-FFF2-40B4-BE49-F238E27FC236}">
                    <a16:creationId xmlns:a16="http://schemas.microsoft.com/office/drawing/2014/main" id="{C8F050B9-1598-4AA8-894B-4B7E8C29E0C8}"/>
                  </a:ext>
                </a:extLst>
              </p:cNvPr>
              <p:cNvSpPr/>
              <p:nvPr/>
            </p:nvSpPr>
            <p:spPr>
              <a:xfrm>
                <a:off x="3664189" y="1137660"/>
                <a:ext cx="491741" cy="841098"/>
              </a:xfrm>
              <a:custGeom>
                <a:avLst/>
                <a:gdLst>
                  <a:gd name="connsiteX0" fmla="*/ 211367 w 491741"/>
                  <a:gd name="connsiteY0" fmla="*/ 357000 h 841098"/>
                  <a:gd name="connsiteX1" fmla="*/ 211367 w 491741"/>
                  <a:gd name="connsiteY1" fmla="*/ 138153 h 841098"/>
                  <a:gd name="connsiteX2" fmla="*/ 166022 w 491741"/>
                  <a:gd name="connsiteY2" fmla="*/ 156622 h 841098"/>
                  <a:gd name="connsiteX3" fmla="*/ 111277 w 491741"/>
                  <a:gd name="connsiteY3" fmla="*/ 268892 h 841098"/>
                  <a:gd name="connsiteX4" fmla="*/ 211367 w 491741"/>
                  <a:gd name="connsiteY4" fmla="*/ 357000 h 841098"/>
                  <a:gd name="connsiteX5" fmla="*/ 211367 w 491741"/>
                  <a:gd name="connsiteY5" fmla="*/ 357000 h 841098"/>
                  <a:gd name="connsiteX6" fmla="*/ 278027 w 491741"/>
                  <a:gd name="connsiteY6" fmla="*/ 703607 h 841098"/>
                  <a:gd name="connsiteX7" fmla="*/ 325490 w 491741"/>
                  <a:gd name="connsiteY7" fmla="*/ 684608 h 841098"/>
                  <a:gd name="connsiteX8" fmla="*/ 380235 w 491741"/>
                  <a:gd name="connsiteY8" fmla="*/ 572339 h 841098"/>
                  <a:gd name="connsiteX9" fmla="*/ 277961 w 491741"/>
                  <a:gd name="connsiteY9" fmla="*/ 472249 h 841098"/>
                  <a:gd name="connsiteX10" fmla="*/ 277961 w 491741"/>
                  <a:gd name="connsiteY10" fmla="*/ 703607 h 841098"/>
                  <a:gd name="connsiteX11" fmla="*/ 278027 w 491741"/>
                  <a:gd name="connsiteY11" fmla="*/ 841098 h 841098"/>
                  <a:gd name="connsiteX12" fmla="*/ 211433 w 491741"/>
                  <a:gd name="connsiteY12" fmla="*/ 841098 h 841098"/>
                  <a:gd name="connsiteX13" fmla="*/ 211433 w 491741"/>
                  <a:gd name="connsiteY13" fmla="*/ 800850 h 841098"/>
                  <a:gd name="connsiteX14" fmla="*/ 137491 w 491741"/>
                  <a:gd name="connsiteY14" fmla="*/ 781190 h 841098"/>
                  <a:gd name="connsiteX15" fmla="*/ 0 w 491741"/>
                  <a:gd name="connsiteY15" fmla="*/ 595507 h 841098"/>
                  <a:gd name="connsiteX16" fmla="*/ 110085 w 491741"/>
                  <a:gd name="connsiteY16" fmla="*/ 592529 h 841098"/>
                  <a:gd name="connsiteX17" fmla="*/ 186013 w 491741"/>
                  <a:gd name="connsiteY17" fmla="*/ 695067 h 841098"/>
                  <a:gd name="connsiteX18" fmla="*/ 211433 w 491741"/>
                  <a:gd name="connsiteY18" fmla="*/ 703011 h 841098"/>
                  <a:gd name="connsiteX19" fmla="*/ 211433 w 491741"/>
                  <a:gd name="connsiteY19" fmla="*/ 453449 h 841098"/>
                  <a:gd name="connsiteX20" fmla="*/ 2250 w 491741"/>
                  <a:gd name="connsiteY20" fmla="*/ 280741 h 841098"/>
                  <a:gd name="connsiteX21" fmla="*/ 101414 w 491741"/>
                  <a:gd name="connsiteY21" fmla="*/ 78907 h 841098"/>
                  <a:gd name="connsiteX22" fmla="*/ 211433 w 491741"/>
                  <a:gd name="connsiteY22" fmla="*/ 40248 h 841098"/>
                  <a:gd name="connsiteX23" fmla="*/ 211433 w 491741"/>
                  <a:gd name="connsiteY23" fmla="*/ 0 h 841098"/>
                  <a:gd name="connsiteX24" fmla="*/ 278027 w 491741"/>
                  <a:gd name="connsiteY24" fmla="*/ 0 h 841098"/>
                  <a:gd name="connsiteX25" fmla="*/ 278027 w 491741"/>
                  <a:gd name="connsiteY25" fmla="*/ 39983 h 841098"/>
                  <a:gd name="connsiteX26" fmla="*/ 354087 w 491741"/>
                  <a:gd name="connsiteY26" fmla="*/ 59974 h 841098"/>
                  <a:gd name="connsiteX27" fmla="*/ 491578 w 491741"/>
                  <a:gd name="connsiteY27" fmla="*/ 245657 h 841098"/>
                  <a:gd name="connsiteX28" fmla="*/ 381493 w 491741"/>
                  <a:gd name="connsiteY28" fmla="*/ 248636 h 841098"/>
                  <a:gd name="connsiteX29" fmla="*/ 305565 w 491741"/>
                  <a:gd name="connsiteY29" fmla="*/ 146097 h 841098"/>
                  <a:gd name="connsiteX30" fmla="*/ 278027 w 491741"/>
                  <a:gd name="connsiteY30" fmla="*/ 137690 h 841098"/>
                  <a:gd name="connsiteX31" fmla="*/ 278027 w 491741"/>
                  <a:gd name="connsiteY31" fmla="*/ 371298 h 841098"/>
                  <a:gd name="connsiteX32" fmla="*/ 489327 w 491741"/>
                  <a:gd name="connsiteY32" fmla="*/ 558901 h 841098"/>
                  <a:gd name="connsiteX33" fmla="*/ 390165 w 491741"/>
                  <a:gd name="connsiteY33" fmla="*/ 762258 h 841098"/>
                  <a:gd name="connsiteX34" fmla="*/ 278027 w 491741"/>
                  <a:gd name="connsiteY34" fmla="*/ 801115 h 841098"/>
                  <a:gd name="connsiteX35" fmla="*/ 278027 w 491741"/>
                  <a:gd name="connsiteY35" fmla="*/ 841098 h 8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741" h="841098">
                    <a:moveTo>
                      <a:pt x="211367" y="357000"/>
                    </a:moveTo>
                    <a:lnTo>
                      <a:pt x="211367" y="138153"/>
                    </a:lnTo>
                    <a:cubicBezTo>
                      <a:pt x="195281" y="141595"/>
                      <a:pt x="179857" y="147818"/>
                      <a:pt x="166022" y="156622"/>
                    </a:cubicBezTo>
                    <a:cubicBezTo>
                      <a:pt x="125311" y="182306"/>
                      <a:pt x="104260" y="225533"/>
                      <a:pt x="111277" y="268892"/>
                    </a:cubicBezTo>
                    <a:cubicBezTo>
                      <a:pt x="119750" y="325490"/>
                      <a:pt x="159799" y="344621"/>
                      <a:pt x="211367" y="357000"/>
                    </a:cubicBezTo>
                    <a:lnTo>
                      <a:pt x="211367" y="357000"/>
                    </a:lnTo>
                    <a:close/>
                    <a:moveTo>
                      <a:pt x="278027" y="703607"/>
                    </a:moveTo>
                    <a:cubicBezTo>
                      <a:pt x="294907" y="700165"/>
                      <a:pt x="310993" y="693744"/>
                      <a:pt x="325490" y="684608"/>
                    </a:cubicBezTo>
                    <a:cubicBezTo>
                      <a:pt x="366201" y="658924"/>
                      <a:pt x="387252" y="615697"/>
                      <a:pt x="380235" y="572339"/>
                    </a:cubicBezTo>
                    <a:cubicBezTo>
                      <a:pt x="366731" y="514482"/>
                      <a:pt x="327145" y="488864"/>
                      <a:pt x="277961" y="472249"/>
                    </a:cubicBezTo>
                    <a:lnTo>
                      <a:pt x="277961" y="703607"/>
                    </a:lnTo>
                    <a:close/>
                    <a:moveTo>
                      <a:pt x="278027" y="841098"/>
                    </a:moveTo>
                    <a:lnTo>
                      <a:pt x="211433" y="841098"/>
                    </a:lnTo>
                    <a:lnTo>
                      <a:pt x="211433" y="800850"/>
                    </a:lnTo>
                    <a:cubicBezTo>
                      <a:pt x="186079" y="797871"/>
                      <a:pt x="161123" y="791252"/>
                      <a:pt x="137491" y="781190"/>
                    </a:cubicBezTo>
                    <a:cubicBezTo>
                      <a:pt x="55738" y="746238"/>
                      <a:pt x="2846" y="674811"/>
                      <a:pt x="0" y="595507"/>
                    </a:cubicBezTo>
                    <a:lnTo>
                      <a:pt x="110085" y="592529"/>
                    </a:lnTo>
                    <a:cubicBezTo>
                      <a:pt x="111674" y="636285"/>
                      <a:pt x="140867" y="675738"/>
                      <a:pt x="186013" y="695067"/>
                    </a:cubicBezTo>
                    <a:cubicBezTo>
                      <a:pt x="194222" y="698576"/>
                      <a:pt x="202695" y="701290"/>
                      <a:pt x="211433" y="703011"/>
                    </a:cubicBezTo>
                    <a:lnTo>
                      <a:pt x="211433" y="453449"/>
                    </a:lnTo>
                    <a:cubicBezTo>
                      <a:pt x="124450" y="431604"/>
                      <a:pt x="31510" y="406648"/>
                      <a:pt x="2250" y="280741"/>
                    </a:cubicBezTo>
                    <a:cubicBezTo>
                      <a:pt x="-9930" y="202695"/>
                      <a:pt x="28200" y="125178"/>
                      <a:pt x="101414" y="78907"/>
                    </a:cubicBezTo>
                    <a:cubicBezTo>
                      <a:pt x="134512" y="57988"/>
                      <a:pt x="172377" y="45014"/>
                      <a:pt x="211433" y="40248"/>
                    </a:cubicBezTo>
                    <a:lnTo>
                      <a:pt x="211433" y="0"/>
                    </a:lnTo>
                    <a:lnTo>
                      <a:pt x="278027" y="0"/>
                    </a:lnTo>
                    <a:lnTo>
                      <a:pt x="278027" y="39983"/>
                    </a:lnTo>
                    <a:cubicBezTo>
                      <a:pt x="304109" y="42896"/>
                      <a:pt x="329793" y="49582"/>
                      <a:pt x="354087" y="59974"/>
                    </a:cubicBezTo>
                    <a:cubicBezTo>
                      <a:pt x="435840" y="94926"/>
                      <a:pt x="488732" y="166353"/>
                      <a:pt x="491578" y="245657"/>
                    </a:cubicBezTo>
                    <a:lnTo>
                      <a:pt x="381493" y="248636"/>
                    </a:lnTo>
                    <a:cubicBezTo>
                      <a:pt x="379904" y="204879"/>
                      <a:pt x="350711" y="165426"/>
                      <a:pt x="305565" y="146097"/>
                    </a:cubicBezTo>
                    <a:cubicBezTo>
                      <a:pt x="296695" y="142323"/>
                      <a:pt x="287427" y="139411"/>
                      <a:pt x="278027" y="137690"/>
                    </a:cubicBezTo>
                    <a:lnTo>
                      <a:pt x="278027" y="371298"/>
                    </a:lnTo>
                    <a:cubicBezTo>
                      <a:pt x="361766" y="389304"/>
                      <a:pt x="452721" y="420019"/>
                      <a:pt x="489327" y="558901"/>
                    </a:cubicBezTo>
                    <a:cubicBezTo>
                      <a:pt x="502037" y="637476"/>
                      <a:pt x="463908" y="715721"/>
                      <a:pt x="390165" y="762258"/>
                    </a:cubicBezTo>
                    <a:cubicBezTo>
                      <a:pt x="356470" y="783573"/>
                      <a:pt x="317877" y="796614"/>
                      <a:pt x="278027" y="801115"/>
                    </a:cubicBezTo>
                    <a:lnTo>
                      <a:pt x="278027" y="841098"/>
                    </a:lnTo>
                    <a:close/>
                  </a:path>
                </a:pathLst>
              </a:custGeom>
              <a:solidFill>
                <a:srgbClr val="FFFFFF"/>
              </a:solidFill>
              <a:ln w="6615" cap="flat">
                <a:noFill/>
                <a:prstDash val="solid"/>
                <a:miter/>
              </a:ln>
            </p:spPr>
            <p:txBody>
              <a:bodyPr rtlCol="0" anchor="ctr"/>
              <a:lstStyle/>
              <a:p>
                <a:endParaRPr lang="en-US"/>
              </a:p>
            </p:txBody>
          </p:sp>
        </p:grpSp>
        <p:grpSp>
          <p:nvGrpSpPr>
            <p:cNvPr id="71" name="Group 191">
              <a:extLst>
                <a:ext uri="{FF2B5EF4-FFF2-40B4-BE49-F238E27FC236}">
                  <a16:creationId xmlns:a16="http://schemas.microsoft.com/office/drawing/2014/main" id="{E57E1A02-3EE2-4972-91FB-A51D4DA607AF}"/>
                </a:ext>
              </a:extLst>
            </p:cNvPr>
            <p:cNvGrpSpPr/>
            <p:nvPr/>
          </p:nvGrpSpPr>
          <p:grpSpPr>
            <a:xfrm>
              <a:off x="1287335" y="3465899"/>
              <a:ext cx="1054352" cy="465128"/>
              <a:chOff x="1580710" y="530700"/>
              <a:chExt cx="4658607" cy="2055148"/>
            </a:xfrm>
          </p:grpSpPr>
          <p:sp>
            <p:nvSpPr>
              <p:cNvPr id="72" name="Graphic 2">
                <a:extLst>
                  <a:ext uri="{FF2B5EF4-FFF2-40B4-BE49-F238E27FC236}">
                    <a16:creationId xmlns:a16="http://schemas.microsoft.com/office/drawing/2014/main" id="{D04FFE62-4EC6-40CA-B378-E8386C845417}"/>
                  </a:ext>
                </a:extLst>
              </p:cNvPr>
              <p:cNvSpPr/>
              <p:nvPr/>
            </p:nvSpPr>
            <p:spPr>
              <a:xfrm>
                <a:off x="1580710" y="530700"/>
                <a:ext cx="4658607" cy="2055148"/>
              </a:xfrm>
              <a:custGeom>
                <a:avLst/>
                <a:gdLst>
                  <a:gd name="connsiteX0" fmla="*/ 4614057 w 4658607"/>
                  <a:gd name="connsiteY0" fmla="*/ 2055149 h 2055149"/>
                  <a:gd name="connsiteX1" fmla="*/ 44551 w 4658607"/>
                  <a:gd name="connsiteY1" fmla="*/ 2055149 h 2055149"/>
                  <a:gd name="connsiteX2" fmla="*/ 0 w 4658607"/>
                  <a:gd name="connsiteY2" fmla="*/ 2010599 h 2055149"/>
                  <a:gd name="connsiteX3" fmla="*/ 0 w 4658607"/>
                  <a:gd name="connsiteY3" fmla="*/ 44551 h 2055149"/>
                  <a:gd name="connsiteX4" fmla="*/ 44551 w 4658607"/>
                  <a:gd name="connsiteY4" fmla="*/ 0 h 2055149"/>
                  <a:gd name="connsiteX5" fmla="*/ 4614057 w 4658607"/>
                  <a:gd name="connsiteY5" fmla="*/ 0 h 2055149"/>
                  <a:gd name="connsiteX6" fmla="*/ 4658608 w 4658607"/>
                  <a:gd name="connsiteY6" fmla="*/ 44551 h 2055149"/>
                  <a:gd name="connsiteX7" fmla="*/ 4658608 w 4658607"/>
                  <a:gd name="connsiteY7" fmla="*/ 2010533 h 2055149"/>
                  <a:gd name="connsiteX8" fmla="*/ 4614057 w 4658607"/>
                  <a:gd name="connsiteY8" fmla="*/ 2055149 h 205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8607" h="2055149">
                    <a:moveTo>
                      <a:pt x="4614057" y="2055149"/>
                    </a:moveTo>
                    <a:lnTo>
                      <a:pt x="44551" y="2055149"/>
                    </a:lnTo>
                    <a:cubicBezTo>
                      <a:pt x="19925" y="2055149"/>
                      <a:pt x="0" y="2035158"/>
                      <a:pt x="0" y="2010599"/>
                    </a:cubicBezTo>
                    <a:lnTo>
                      <a:pt x="0" y="44551"/>
                    </a:lnTo>
                    <a:cubicBezTo>
                      <a:pt x="0" y="19925"/>
                      <a:pt x="19991" y="0"/>
                      <a:pt x="44551" y="0"/>
                    </a:cubicBezTo>
                    <a:lnTo>
                      <a:pt x="4614057" y="0"/>
                    </a:lnTo>
                    <a:cubicBezTo>
                      <a:pt x="4638683" y="0"/>
                      <a:pt x="4658608" y="19991"/>
                      <a:pt x="4658608" y="44551"/>
                    </a:cubicBezTo>
                    <a:lnTo>
                      <a:pt x="4658608" y="2010533"/>
                    </a:lnTo>
                    <a:cubicBezTo>
                      <a:pt x="4658608" y="2035158"/>
                      <a:pt x="4638683" y="2055149"/>
                      <a:pt x="4614057" y="2055149"/>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73" name="Graphic 2">
                <a:extLst>
                  <a:ext uri="{FF2B5EF4-FFF2-40B4-BE49-F238E27FC236}">
                    <a16:creationId xmlns:a16="http://schemas.microsoft.com/office/drawing/2014/main" id="{650A9541-BD89-4F6A-A482-2EA80D8DF7CC}"/>
                  </a:ext>
                </a:extLst>
              </p:cNvPr>
              <p:cNvSpPr/>
              <p:nvPr/>
            </p:nvSpPr>
            <p:spPr>
              <a:xfrm>
                <a:off x="1791876" y="660845"/>
                <a:ext cx="4236272" cy="1794861"/>
              </a:xfrm>
              <a:custGeom>
                <a:avLst/>
                <a:gdLst>
                  <a:gd name="connsiteX0" fmla="*/ 4191721 w 4236271"/>
                  <a:gd name="connsiteY0" fmla="*/ 1794863 h 1794863"/>
                  <a:gd name="connsiteX1" fmla="*/ 44550 w 4236271"/>
                  <a:gd name="connsiteY1" fmla="*/ 1794863 h 1794863"/>
                  <a:gd name="connsiteX2" fmla="*/ 0 w 4236271"/>
                  <a:gd name="connsiteY2" fmla="*/ 1750313 h 1794863"/>
                  <a:gd name="connsiteX3" fmla="*/ 0 w 4236271"/>
                  <a:gd name="connsiteY3" fmla="*/ 44550 h 1794863"/>
                  <a:gd name="connsiteX4" fmla="*/ 44550 w 4236271"/>
                  <a:gd name="connsiteY4" fmla="*/ 0 h 1794863"/>
                  <a:gd name="connsiteX5" fmla="*/ 4191721 w 4236271"/>
                  <a:gd name="connsiteY5" fmla="*/ 0 h 1794863"/>
                  <a:gd name="connsiteX6" fmla="*/ 4236272 w 4236271"/>
                  <a:gd name="connsiteY6" fmla="*/ 44550 h 1794863"/>
                  <a:gd name="connsiteX7" fmla="*/ 4236272 w 4236271"/>
                  <a:gd name="connsiteY7" fmla="*/ 1750313 h 1794863"/>
                  <a:gd name="connsiteX8" fmla="*/ 4191721 w 4236271"/>
                  <a:gd name="connsiteY8" fmla="*/ 1794863 h 179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271" h="1794863">
                    <a:moveTo>
                      <a:pt x="4191721" y="1794863"/>
                    </a:moveTo>
                    <a:lnTo>
                      <a:pt x="44550" y="1794863"/>
                    </a:lnTo>
                    <a:cubicBezTo>
                      <a:pt x="19925" y="1794863"/>
                      <a:pt x="0" y="1774872"/>
                      <a:pt x="0" y="1750313"/>
                    </a:cubicBezTo>
                    <a:lnTo>
                      <a:pt x="0" y="44550"/>
                    </a:lnTo>
                    <a:cubicBezTo>
                      <a:pt x="0" y="19925"/>
                      <a:pt x="19991" y="0"/>
                      <a:pt x="44550" y="0"/>
                    </a:cubicBezTo>
                    <a:lnTo>
                      <a:pt x="4191721" y="0"/>
                    </a:lnTo>
                    <a:cubicBezTo>
                      <a:pt x="4216346" y="0"/>
                      <a:pt x="4236272" y="19991"/>
                      <a:pt x="4236272" y="44550"/>
                    </a:cubicBezTo>
                    <a:lnTo>
                      <a:pt x="4236272" y="1750313"/>
                    </a:lnTo>
                    <a:cubicBezTo>
                      <a:pt x="4236338" y="1774938"/>
                      <a:pt x="4216346" y="1794863"/>
                      <a:pt x="4191721" y="1794863"/>
                    </a:cubicBezTo>
                    <a:close/>
                  </a:path>
                </a:pathLst>
              </a:custGeom>
              <a:solidFill>
                <a:schemeClr val="accent3"/>
              </a:solidFill>
              <a:ln w="6615" cap="flat">
                <a:noFill/>
                <a:prstDash val="solid"/>
                <a:miter/>
              </a:ln>
            </p:spPr>
            <p:txBody>
              <a:bodyPr rtlCol="0" anchor="ctr"/>
              <a:lstStyle/>
              <a:p>
                <a:endParaRPr lang="en-US"/>
              </a:p>
            </p:txBody>
          </p:sp>
          <p:sp>
            <p:nvSpPr>
              <p:cNvPr id="74" name="Graphic 2">
                <a:extLst>
                  <a:ext uri="{FF2B5EF4-FFF2-40B4-BE49-F238E27FC236}">
                    <a16:creationId xmlns:a16="http://schemas.microsoft.com/office/drawing/2014/main" id="{7D6EF190-C1D6-4A77-AC57-DCFF45A823D3}"/>
                  </a:ext>
                </a:extLst>
              </p:cNvPr>
              <p:cNvSpPr/>
              <p:nvPr/>
            </p:nvSpPr>
            <p:spPr>
              <a:xfrm>
                <a:off x="1908381" y="772188"/>
                <a:ext cx="4003194" cy="1572241"/>
              </a:xfrm>
              <a:custGeom>
                <a:avLst/>
                <a:gdLst>
                  <a:gd name="connsiteX0" fmla="*/ 3673532 w 4003192"/>
                  <a:gd name="connsiteY0" fmla="*/ 0 h 1572242"/>
                  <a:gd name="connsiteX1" fmla="*/ 328999 w 4003192"/>
                  <a:gd name="connsiteY1" fmla="*/ 0 h 1572242"/>
                  <a:gd name="connsiteX2" fmla="*/ 0 w 4003192"/>
                  <a:gd name="connsiteY2" fmla="*/ 313707 h 1572242"/>
                  <a:gd name="connsiteX3" fmla="*/ 0 w 4003192"/>
                  <a:gd name="connsiteY3" fmla="*/ 1246422 h 1572242"/>
                  <a:gd name="connsiteX4" fmla="*/ 330389 w 4003192"/>
                  <a:gd name="connsiteY4" fmla="*/ 1572243 h 1572242"/>
                  <a:gd name="connsiteX5" fmla="*/ 3672141 w 4003192"/>
                  <a:gd name="connsiteY5" fmla="*/ 1572243 h 1572242"/>
                  <a:gd name="connsiteX6" fmla="*/ 4003192 w 4003192"/>
                  <a:gd name="connsiteY6" fmla="*/ 1246422 h 1572242"/>
                  <a:gd name="connsiteX7" fmla="*/ 4003192 w 4003192"/>
                  <a:gd name="connsiteY7" fmla="*/ 313707 h 1572242"/>
                  <a:gd name="connsiteX8" fmla="*/ 3673532 w 4003192"/>
                  <a:gd name="connsiteY8" fmla="*/ 0 h 1572242"/>
                  <a:gd name="connsiteX9" fmla="*/ 2001596 w 4003192"/>
                  <a:gd name="connsiteY9" fmla="*/ 1474933 h 1572242"/>
                  <a:gd name="connsiteX10" fmla="*/ 1312751 w 4003192"/>
                  <a:gd name="connsiteY10" fmla="*/ 786088 h 1572242"/>
                  <a:gd name="connsiteX11" fmla="*/ 2001596 w 4003192"/>
                  <a:gd name="connsiteY11" fmla="*/ 97243 h 1572242"/>
                  <a:gd name="connsiteX12" fmla="*/ 2690441 w 4003192"/>
                  <a:gd name="connsiteY12" fmla="*/ 786088 h 1572242"/>
                  <a:gd name="connsiteX13" fmla="*/ 2001596 w 4003192"/>
                  <a:gd name="connsiteY13" fmla="*/ 1474933 h 157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3192" h="1572242">
                    <a:moveTo>
                      <a:pt x="3673532" y="0"/>
                    </a:moveTo>
                    <a:lnTo>
                      <a:pt x="328999" y="0"/>
                    </a:lnTo>
                    <a:cubicBezTo>
                      <a:pt x="307551" y="168140"/>
                      <a:pt x="170523" y="300071"/>
                      <a:pt x="0" y="313707"/>
                    </a:cubicBezTo>
                    <a:lnTo>
                      <a:pt x="0" y="1246422"/>
                    </a:lnTo>
                    <a:cubicBezTo>
                      <a:pt x="174561" y="1260389"/>
                      <a:pt x="314104" y="1398344"/>
                      <a:pt x="330389" y="1572243"/>
                    </a:cubicBezTo>
                    <a:lnTo>
                      <a:pt x="3672141" y="1572243"/>
                    </a:lnTo>
                    <a:cubicBezTo>
                      <a:pt x="3688426" y="1398145"/>
                      <a:pt x="3828300" y="1260058"/>
                      <a:pt x="4003192" y="1246422"/>
                    </a:cubicBezTo>
                    <a:lnTo>
                      <a:pt x="4003192" y="313707"/>
                    </a:lnTo>
                    <a:cubicBezTo>
                      <a:pt x="3832404" y="300402"/>
                      <a:pt x="3695046" y="168339"/>
                      <a:pt x="3673532" y="0"/>
                    </a:cubicBezTo>
                    <a:close/>
                    <a:moveTo>
                      <a:pt x="2001596" y="1474933"/>
                    </a:moveTo>
                    <a:cubicBezTo>
                      <a:pt x="1621162" y="1474933"/>
                      <a:pt x="1312751" y="1166522"/>
                      <a:pt x="1312751" y="786088"/>
                    </a:cubicBezTo>
                    <a:cubicBezTo>
                      <a:pt x="1312751" y="405655"/>
                      <a:pt x="1621162" y="97243"/>
                      <a:pt x="2001596" y="97243"/>
                    </a:cubicBezTo>
                    <a:cubicBezTo>
                      <a:pt x="2382030" y="97243"/>
                      <a:pt x="2690441" y="405655"/>
                      <a:pt x="2690441" y="786088"/>
                    </a:cubicBezTo>
                    <a:cubicBezTo>
                      <a:pt x="2690441" y="1166522"/>
                      <a:pt x="2382030" y="1474933"/>
                      <a:pt x="2001596" y="1474933"/>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75" name="Graphic 2">
                <a:extLst>
                  <a:ext uri="{FF2B5EF4-FFF2-40B4-BE49-F238E27FC236}">
                    <a16:creationId xmlns:a16="http://schemas.microsoft.com/office/drawing/2014/main" id="{20025A4E-4B46-4666-A726-12A94CD0B388}"/>
                  </a:ext>
                </a:extLst>
              </p:cNvPr>
              <p:cNvSpPr/>
              <p:nvPr/>
            </p:nvSpPr>
            <p:spPr>
              <a:xfrm>
                <a:off x="3664189" y="1137660"/>
                <a:ext cx="491741" cy="841098"/>
              </a:xfrm>
              <a:custGeom>
                <a:avLst/>
                <a:gdLst>
                  <a:gd name="connsiteX0" fmla="*/ 211367 w 491741"/>
                  <a:gd name="connsiteY0" fmla="*/ 357000 h 841098"/>
                  <a:gd name="connsiteX1" fmla="*/ 211367 w 491741"/>
                  <a:gd name="connsiteY1" fmla="*/ 138153 h 841098"/>
                  <a:gd name="connsiteX2" fmla="*/ 166022 w 491741"/>
                  <a:gd name="connsiteY2" fmla="*/ 156622 h 841098"/>
                  <a:gd name="connsiteX3" fmla="*/ 111277 w 491741"/>
                  <a:gd name="connsiteY3" fmla="*/ 268892 h 841098"/>
                  <a:gd name="connsiteX4" fmla="*/ 211367 w 491741"/>
                  <a:gd name="connsiteY4" fmla="*/ 357000 h 841098"/>
                  <a:gd name="connsiteX5" fmla="*/ 211367 w 491741"/>
                  <a:gd name="connsiteY5" fmla="*/ 357000 h 841098"/>
                  <a:gd name="connsiteX6" fmla="*/ 278027 w 491741"/>
                  <a:gd name="connsiteY6" fmla="*/ 703607 h 841098"/>
                  <a:gd name="connsiteX7" fmla="*/ 325490 w 491741"/>
                  <a:gd name="connsiteY7" fmla="*/ 684608 h 841098"/>
                  <a:gd name="connsiteX8" fmla="*/ 380235 w 491741"/>
                  <a:gd name="connsiteY8" fmla="*/ 572339 h 841098"/>
                  <a:gd name="connsiteX9" fmla="*/ 277961 w 491741"/>
                  <a:gd name="connsiteY9" fmla="*/ 472249 h 841098"/>
                  <a:gd name="connsiteX10" fmla="*/ 277961 w 491741"/>
                  <a:gd name="connsiteY10" fmla="*/ 703607 h 841098"/>
                  <a:gd name="connsiteX11" fmla="*/ 278027 w 491741"/>
                  <a:gd name="connsiteY11" fmla="*/ 841098 h 841098"/>
                  <a:gd name="connsiteX12" fmla="*/ 211433 w 491741"/>
                  <a:gd name="connsiteY12" fmla="*/ 841098 h 841098"/>
                  <a:gd name="connsiteX13" fmla="*/ 211433 w 491741"/>
                  <a:gd name="connsiteY13" fmla="*/ 800850 h 841098"/>
                  <a:gd name="connsiteX14" fmla="*/ 137491 w 491741"/>
                  <a:gd name="connsiteY14" fmla="*/ 781190 h 841098"/>
                  <a:gd name="connsiteX15" fmla="*/ 0 w 491741"/>
                  <a:gd name="connsiteY15" fmla="*/ 595507 h 841098"/>
                  <a:gd name="connsiteX16" fmla="*/ 110085 w 491741"/>
                  <a:gd name="connsiteY16" fmla="*/ 592529 h 841098"/>
                  <a:gd name="connsiteX17" fmla="*/ 186013 w 491741"/>
                  <a:gd name="connsiteY17" fmla="*/ 695067 h 841098"/>
                  <a:gd name="connsiteX18" fmla="*/ 211433 w 491741"/>
                  <a:gd name="connsiteY18" fmla="*/ 703011 h 841098"/>
                  <a:gd name="connsiteX19" fmla="*/ 211433 w 491741"/>
                  <a:gd name="connsiteY19" fmla="*/ 453449 h 841098"/>
                  <a:gd name="connsiteX20" fmla="*/ 2250 w 491741"/>
                  <a:gd name="connsiteY20" fmla="*/ 280741 h 841098"/>
                  <a:gd name="connsiteX21" fmla="*/ 101414 w 491741"/>
                  <a:gd name="connsiteY21" fmla="*/ 78907 h 841098"/>
                  <a:gd name="connsiteX22" fmla="*/ 211433 w 491741"/>
                  <a:gd name="connsiteY22" fmla="*/ 40248 h 841098"/>
                  <a:gd name="connsiteX23" fmla="*/ 211433 w 491741"/>
                  <a:gd name="connsiteY23" fmla="*/ 0 h 841098"/>
                  <a:gd name="connsiteX24" fmla="*/ 278027 w 491741"/>
                  <a:gd name="connsiteY24" fmla="*/ 0 h 841098"/>
                  <a:gd name="connsiteX25" fmla="*/ 278027 w 491741"/>
                  <a:gd name="connsiteY25" fmla="*/ 39983 h 841098"/>
                  <a:gd name="connsiteX26" fmla="*/ 354087 w 491741"/>
                  <a:gd name="connsiteY26" fmla="*/ 59974 h 841098"/>
                  <a:gd name="connsiteX27" fmla="*/ 491578 w 491741"/>
                  <a:gd name="connsiteY27" fmla="*/ 245657 h 841098"/>
                  <a:gd name="connsiteX28" fmla="*/ 381493 w 491741"/>
                  <a:gd name="connsiteY28" fmla="*/ 248636 h 841098"/>
                  <a:gd name="connsiteX29" fmla="*/ 305565 w 491741"/>
                  <a:gd name="connsiteY29" fmla="*/ 146097 h 841098"/>
                  <a:gd name="connsiteX30" fmla="*/ 278027 w 491741"/>
                  <a:gd name="connsiteY30" fmla="*/ 137690 h 841098"/>
                  <a:gd name="connsiteX31" fmla="*/ 278027 w 491741"/>
                  <a:gd name="connsiteY31" fmla="*/ 371298 h 841098"/>
                  <a:gd name="connsiteX32" fmla="*/ 489327 w 491741"/>
                  <a:gd name="connsiteY32" fmla="*/ 558901 h 841098"/>
                  <a:gd name="connsiteX33" fmla="*/ 390165 w 491741"/>
                  <a:gd name="connsiteY33" fmla="*/ 762258 h 841098"/>
                  <a:gd name="connsiteX34" fmla="*/ 278027 w 491741"/>
                  <a:gd name="connsiteY34" fmla="*/ 801115 h 841098"/>
                  <a:gd name="connsiteX35" fmla="*/ 278027 w 491741"/>
                  <a:gd name="connsiteY35" fmla="*/ 841098 h 8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741" h="841098">
                    <a:moveTo>
                      <a:pt x="211367" y="357000"/>
                    </a:moveTo>
                    <a:lnTo>
                      <a:pt x="211367" y="138153"/>
                    </a:lnTo>
                    <a:cubicBezTo>
                      <a:pt x="195281" y="141595"/>
                      <a:pt x="179857" y="147818"/>
                      <a:pt x="166022" y="156622"/>
                    </a:cubicBezTo>
                    <a:cubicBezTo>
                      <a:pt x="125311" y="182306"/>
                      <a:pt x="104260" y="225533"/>
                      <a:pt x="111277" y="268892"/>
                    </a:cubicBezTo>
                    <a:cubicBezTo>
                      <a:pt x="119750" y="325490"/>
                      <a:pt x="159799" y="344621"/>
                      <a:pt x="211367" y="357000"/>
                    </a:cubicBezTo>
                    <a:lnTo>
                      <a:pt x="211367" y="357000"/>
                    </a:lnTo>
                    <a:close/>
                    <a:moveTo>
                      <a:pt x="278027" y="703607"/>
                    </a:moveTo>
                    <a:cubicBezTo>
                      <a:pt x="294907" y="700165"/>
                      <a:pt x="310993" y="693744"/>
                      <a:pt x="325490" y="684608"/>
                    </a:cubicBezTo>
                    <a:cubicBezTo>
                      <a:pt x="366201" y="658924"/>
                      <a:pt x="387252" y="615697"/>
                      <a:pt x="380235" y="572339"/>
                    </a:cubicBezTo>
                    <a:cubicBezTo>
                      <a:pt x="366731" y="514482"/>
                      <a:pt x="327145" y="488864"/>
                      <a:pt x="277961" y="472249"/>
                    </a:cubicBezTo>
                    <a:lnTo>
                      <a:pt x="277961" y="703607"/>
                    </a:lnTo>
                    <a:close/>
                    <a:moveTo>
                      <a:pt x="278027" y="841098"/>
                    </a:moveTo>
                    <a:lnTo>
                      <a:pt x="211433" y="841098"/>
                    </a:lnTo>
                    <a:lnTo>
                      <a:pt x="211433" y="800850"/>
                    </a:lnTo>
                    <a:cubicBezTo>
                      <a:pt x="186079" y="797871"/>
                      <a:pt x="161123" y="791252"/>
                      <a:pt x="137491" y="781190"/>
                    </a:cubicBezTo>
                    <a:cubicBezTo>
                      <a:pt x="55738" y="746238"/>
                      <a:pt x="2846" y="674811"/>
                      <a:pt x="0" y="595507"/>
                    </a:cubicBezTo>
                    <a:lnTo>
                      <a:pt x="110085" y="592529"/>
                    </a:lnTo>
                    <a:cubicBezTo>
                      <a:pt x="111674" y="636285"/>
                      <a:pt x="140867" y="675738"/>
                      <a:pt x="186013" y="695067"/>
                    </a:cubicBezTo>
                    <a:cubicBezTo>
                      <a:pt x="194222" y="698576"/>
                      <a:pt x="202695" y="701290"/>
                      <a:pt x="211433" y="703011"/>
                    </a:cubicBezTo>
                    <a:lnTo>
                      <a:pt x="211433" y="453449"/>
                    </a:lnTo>
                    <a:cubicBezTo>
                      <a:pt x="124450" y="431604"/>
                      <a:pt x="31510" y="406648"/>
                      <a:pt x="2250" y="280741"/>
                    </a:cubicBezTo>
                    <a:cubicBezTo>
                      <a:pt x="-9930" y="202695"/>
                      <a:pt x="28200" y="125178"/>
                      <a:pt x="101414" y="78907"/>
                    </a:cubicBezTo>
                    <a:cubicBezTo>
                      <a:pt x="134512" y="57988"/>
                      <a:pt x="172377" y="45014"/>
                      <a:pt x="211433" y="40248"/>
                    </a:cubicBezTo>
                    <a:lnTo>
                      <a:pt x="211433" y="0"/>
                    </a:lnTo>
                    <a:lnTo>
                      <a:pt x="278027" y="0"/>
                    </a:lnTo>
                    <a:lnTo>
                      <a:pt x="278027" y="39983"/>
                    </a:lnTo>
                    <a:cubicBezTo>
                      <a:pt x="304109" y="42896"/>
                      <a:pt x="329793" y="49582"/>
                      <a:pt x="354087" y="59974"/>
                    </a:cubicBezTo>
                    <a:cubicBezTo>
                      <a:pt x="435840" y="94926"/>
                      <a:pt x="488732" y="166353"/>
                      <a:pt x="491578" y="245657"/>
                    </a:cubicBezTo>
                    <a:lnTo>
                      <a:pt x="381493" y="248636"/>
                    </a:lnTo>
                    <a:cubicBezTo>
                      <a:pt x="379904" y="204879"/>
                      <a:pt x="350711" y="165426"/>
                      <a:pt x="305565" y="146097"/>
                    </a:cubicBezTo>
                    <a:cubicBezTo>
                      <a:pt x="296695" y="142323"/>
                      <a:pt x="287427" y="139411"/>
                      <a:pt x="278027" y="137690"/>
                    </a:cubicBezTo>
                    <a:lnTo>
                      <a:pt x="278027" y="371298"/>
                    </a:lnTo>
                    <a:cubicBezTo>
                      <a:pt x="361766" y="389304"/>
                      <a:pt x="452721" y="420019"/>
                      <a:pt x="489327" y="558901"/>
                    </a:cubicBezTo>
                    <a:cubicBezTo>
                      <a:pt x="502037" y="637476"/>
                      <a:pt x="463908" y="715721"/>
                      <a:pt x="390165" y="762258"/>
                    </a:cubicBezTo>
                    <a:cubicBezTo>
                      <a:pt x="356470" y="783573"/>
                      <a:pt x="317877" y="796614"/>
                      <a:pt x="278027" y="801115"/>
                    </a:cubicBezTo>
                    <a:lnTo>
                      <a:pt x="278027" y="841098"/>
                    </a:lnTo>
                    <a:close/>
                  </a:path>
                </a:pathLst>
              </a:custGeom>
              <a:solidFill>
                <a:srgbClr val="FFFFFF"/>
              </a:solidFill>
              <a:ln w="6615" cap="flat">
                <a:noFill/>
                <a:prstDash val="solid"/>
                <a:miter/>
              </a:ln>
            </p:spPr>
            <p:txBody>
              <a:bodyPr rtlCol="0" anchor="ctr"/>
              <a:lstStyle/>
              <a:p>
                <a:endParaRPr lang="en-US"/>
              </a:p>
            </p:txBody>
          </p:sp>
        </p:grpSp>
        <p:grpSp>
          <p:nvGrpSpPr>
            <p:cNvPr id="76" name="Group 192">
              <a:extLst>
                <a:ext uri="{FF2B5EF4-FFF2-40B4-BE49-F238E27FC236}">
                  <a16:creationId xmlns:a16="http://schemas.microsoft.com/office/drawing/2014/main" id="{9D0FBDFC-9A27-433F-B4C0-AF83A054982B}"/>
                </a:ext>
              </a:extLst>
            </p:cNvPr>
            <p:cNvGrpSpPr/>
            <p:nvPr/>
          </p:nvGrpSpPr>
          <p:grpSpPr>
            <a:xfrm>
              <a:off x="1156074" y="3694752"/>
              <a:ext cx="573895" cy="350532"/>
              <a:chOff x="2843095" y="1894766"/>
              <a:chExt cx="2535729" cy="1548806"/>
            </a:xfrm>
          </p:grpSpPr>
          <p:sp>
            <p:nvSpPr>
              <p:cNvPr id="77" name="Graphic 2">
                <a:extLst>
                  <a:ext uri="{FF2B5EF4-FFF2-40B4-BE49-F238E27FC236}">
                    <a16:creationId xmlns:a16="http://schemas.microsoft.com/office/drawing/2014/main" id="{289DBB27-C1DE-42DB-A3D2-5889D7970B02}"/>
                  </a:ext>
                </a:extLst>
              </p:cNvPr>
              <p:cNvSpPr/>
              <p:nvPr/>
            </p:nvSpPr>
            <p:spPr>
              <a:xfrm>
                <a:off x="2843095" y="1895937"/>
                <a:ext cx="2535729" cy="1547635"/>
              </a:xfrm>
              <a:custGeom>
                <a:avLst/>
                <a:gdLst>
                  <a:gd name="connsiteX0" fmla="*/ 2526260 w 2535729"/>
                  <a:gd name="connsiteY0" fmla="*/ 765576 h 1547635"/>
                  <a:gd name="connsiteX1" fmla="*/ 2528644 w 2535729"/>
                  <a:gd name="connsiteY1" fmla="*/ 746246 h 1547635"/>
                  <a:gd name="connsiteX2" fmla="*/ 2488926 w 2535729"/>
                  <a:gd name="connsiteY2" fmla="*/ 588102 h 1547635"/>
                  <a:gd name="connsiteX3" fmla="*/ 2312378 w 2535729"/>
                  <a:gd name="connsiteY3" fmla="*/ 463453 h 1547635"/>
                  <a:gd name="connsiteX4" fmla="*/ 2299470 w 2535729"/>
                  <a:gd name="connsiteY4" fmla="*/ 443925 h 1547635"/>
                  <a:gd name="connsiteX5" fmla="*/ 2189318 w 2535729"/>
                  <a:gd name="connsiteY5" fmla="*/ 245798 h 1547635"/>
                  <a:gd name="connsiteX6" fmla="*/ 1516360 w 2535729"/>
                  <a:gd name="connsiteY6" fmla="*/ 24170 h 1547635"/>
                  <a:gd name="connsiteX7" fmla="*/ 769262 w 2535729"/>
                  <a:gd name="connsiteY7" fmla="*/ 25428 h 1547635"/>
                  <a:gd name="connsiteX8" fmla="*/ 67972 w 2535729"/>
                  <a:gd name="connsiteY8" fmla="*/ 287369 h 1547635"/>
                  <a:gd name="connsiteX9" fmla="*/ 30041 w 2535729"/>
                  <a:gd name="connsiteY9" fmla="*/ 655755 h 1547635"/>
                  <a:gd name="connsiteX10" fmla="*/ 74128 w 2535729"/>
                  <a:gd name="connsiteY10" fmla="*/ 740884 h 1547635"/>
                  <a:gd name="connsiteX11" fmla="*/ 109477 w 2535729"/>
                  <a:gd name="connsiteY11" fmla="*/ 809862 h 1547635"/>
                  <a:gd name="connsiteX12" fmla="*/ 42685 w 2535729"/>
                  <a:gd name="connsiteY12" fmla="*/ 999185 h 1547635"/>
                  <a:gd name="connsiteX13" fmla="*/ 90346 w 2535729"/>
                  <a:gd name="connsiteY13" fmla="*/ 1259273 h 1547635"/>
                  <a:gd name="connsiteX14" fmla="*/ 432055 w 2535729"/>
                  <a:gd name="connsiteY14" fmla="*/ 1459981 h 1547635"/>
                  <a:gd name="connsiteX15" fmla="*/ 868491 w 2535729"/>
                  <a:gd name="connsiteY15" fmla="*/ 1535446 h 1547635"/>
                  <a:gd name="connsiteX16" fmla="*/ 1712767 w 2535729"/>
                  <a:gd name="connsiteY16" fmla="*/ 1501686 h 1547635"/>
                  <a:gd name="connsiteX17" fmla="*/ 2081483 w 2535729"/>
                  <a:gd name="connsiteY17" fmla="*/ 1393520 h 1547635"/>
                  <a:gd name="connsiteX18" fmla="*/ 2330384 w 2535729"/>
                  <a:gd name="connsiteY18" fmla="*/ 1142170 h 1547635"/>
                  <a:gd name="connsiteX19" fmla="*/ 2426104 w 2535729"/>
                  <a:gd name="connsiteY19" fmla="*/ 1066573 h 1547635"/>
                  <a:gd name="connsiteX20" fmla="*/ 2518383 w 2535729"/>
                  <a:gd name="connsiteY20" fmla="*/ 932855 h 1547635"/>
                  <a:gd name="connsiteX21" fmla="*/ 2531358 w 2535729"/>
                  <a:gd name="connsiteY21" fmla="*/ 791922 h 1547635"/>
                  <a:gd name="connsiteX22" fmla="*/ 2526459 w 2535729"/>
                  <a:gd name="connsiteY22" fmla="*/ 772129 h 1547635"/>
                  <a:gd name="connsiteX23" fmla="*/ 2526260 w 2535729"/>
                  <a:gd name="connsiteY23" fmla="*/ 765576 h 154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35729" h="1547635">
                    <a:moveTo>
                      <a:pt x="2526260" y="765576"/>
                    </a:moveTo>
                    <a:cubicBezTo>
                      <a:pt x="2526459" y="759088"/>
                      <a:pt x="2527717" y="752667"/>
                      <a:pt x="2528644" y="746246"/>
                    </a:cubicBezTo>
                    <a:cubicBezTo>
                      <a:pt x="2536852" y="691965"/>
                      <a:pt x="2525334" y="630667"/>
                      <a:pt x="2488926" y="588102"/>
                    </a:cubicBezTo>
                    <a:cubicBezTo>
                      <a:pt x="2445368" y="537130"/>
                      <a:pt x="2366991" y="503370"/>
                      <a:pt x="2312378" y="463453"/>
                    </a:cubicBezTo>
                    <a:cubicBezTo>
                      <a:pt x="2301390" y="461401"/>
                      <a:pt x="2298940" y="453722"/>
                      <a:pt x="2299470" y="443925"/>
                    </a:cubicBezTo>
                    <a:cubicBezTo>
                      <a:pt x="2303971" y="355023"/>
                      <a:pt x="2253331" y="295843"/>
                      <a:pt x="2189318" y="245798"/>
                    </a:cubicBezTo>
                    <a:cubicBezTo>
                      <a:pt x="2000789" y="98245"/>
                      <a:pt x="1747586" y="53628"/>
                      <a:pt x="1516360" y="24170"/>
                    </a:cubicBezTo>
                    <a:cubicBezTo>
                      <a:pt x="1268718" y="-7405"/>
                      <a:pt x="1016706" y="-9127"/>
                      <a:pt x="769262" y="25428"/>
                    </a:cubicBezTo>
                    <a:cubicBezTo>
                      <a:pt x="527180" y="59255"/>
                      <a:pt x="250808" y="112808"/>
                      <a:pt x="67972" y="287369"/>
                    </a:cubicBezTo>
                    <a:cubicBezTo>
                      <a:pt x="-22718" y="373955"/>
                      <a:pt x="-8817" y="547589"/>
                      <a:pt x="30041" y="655755"/>
                    </a:cubicBezTo>
                    <a:cubicBezTo>
                      <a:pt x="40897" y="685941"/>
                      <a:pt x="55725" y="714604"/>
                      <a:pt x="74128" y="740884"/>
                    </a:cubicBezTo>
                    <a:cubicBezTo>
                      <a:pt x="87301" y="759684"/>
                      <a:pt x="133110" y="790863"/>
                      <a:pt x="109477" y="809862"/>
                    </a:cubicBezTo>
                    <a:cubicBezTo>
                      <a:pt x="48046" y="859112"/>
                      <a:pt x="32755" y="924713"/>
                      <a:pt x="42685" y="999185"/>
                    </a:cubicBezTo>
                    <a:cubicBezTo>
                      <a:pt x="45001" y="1084049"/>
                      <a:pt x="43876" y="1185661"/>
                      <a:pt x="90346" y="1259273"/>
                    </a:cubicBezTo>
                    <a:cubicBezTo>
                      <a:pt x="162766" y="1373992"/>
                      <a:pt x="308664" y="1423044"/>
                      <a:pt x="432055" y="1459981"/>
                    </a:cubicBezTo>
                    <a:cubicBezTo>
                      <a:pt x="573849" y="1502480"/>
                      <a:pt x="721269" y="1523464"/>
                      <a:pt x="868491" y="1535446"/>
                    </a:cubicBezTo>
                    <a:cubicBezTo>
                      <a:pt x="1149960" y="1558416"/>
                      <a:pt x="1434475" y="1549877"/>
                      <a:pt x="1712767" y="1501686"/>
                    </a:cubicBezTo>
                    <a:cubicBezTo>
                      <a:pt x="1839004" y="1479841"/>
                      <a:pt x="1965308" y="1448728"/>
                      <a:pt x="2081483" y="1393520"/>
                    </a:cubicBezTo>
                    <a:cubicBezTo>
                      <a:pt x="2181772" y="1345858"/>
                      <a:pt x="2323632" y="1267944"/>
                      <a:pt x="2330384" y="1142170"/>
                    </a:cubicBezTo>
                    <a:cubicBezTo>
                      <a:pt x="2332171" y="1108873"/>
                      <a:pt x="2402671" y="1085572"/>
                      <a:pt x="2426104" y="1066573"/>
                    </a:cubicBezTo>
                    <a:cubicBezTo>
                      <a:pt x="2469397" y="1031423"/>
                      <a:pt x="2502628" y="986740"/>
                      <a:pt x="2518383" y="932855"/>
                    </a:cubicBezTo>
                    <a:cubicBezTo>
                      <a:pt x="2530431" y="891747"/>
                      <a:pt x="2542412" y="833957"/>
                      <a:pt x="2531358" y="791922"/>
                    </a:cubicBezTo>
                    <a:cubicBezTo>
                      <a:pt x="2529636" y="785303"/>
                      <a:pt x="2527187" y="778881"/>
                      <a:pt x="2526459" y="772129"/>
                    </a:cubicBezTo>
                    <a:cubicBezTo>
                      <a:pt x="2526260" y="769879"/>
                      <a:pt x="2526194" y="767694"/>
                      <a:pt x="2526260" y="765576"/>
                    </a:cubicBezTo>
                    <a:close/>
                  </a:path>
                </a:pathLst>
              </a:custGeom>
              <a:solidFill>
                <a:schemeClr val="accent4">
                  <a:lumMod val="75000"/>
                </a:schemeClr>
              </a:solidFill>
              <a:ln w="6615" cap="flat">
                <a:noFill/>
                <a:prstDash val="solid"/>
                <a:miter/>
              </a:ln>
            </p:spPr>
            <p:txBody>
              <a:bodyPr rtlCol="0" anchor="ctr"/>
              <a:lstStyle/>
              <a:p>
                <a:endParaRPr lang="en-US"/>
              </a:p>
            </p:txBody>
          </p:sp>
          <p:sp>
            <p:nvSpPr>
              <p:cNvPr id="78" name="Graphic 2">
                <a:extLst>
                  <a:ext uri="{FF2B5EF4-FFF2-40B4-BE49-F238E27FC236}">
                    <a16:creationId xmlns:a16="http://schemas.microsoft.com/office/drawing/2014/main" id="{CD9669E7-F2DD-483C-861A-3A81552846AB}"/>
                  </a:ext>
                </a:extLst>
              </p:cNvPr>
              <p:cNvSpPr/>
              <p:nvPr/>
            </p:nvSpPr>
            <p:spPr>
              <a:xfrm>
                <a:off x="2849612" y="1894766"/>
                <a:ext cx="2526438" cy="1153080"/>
              </a:xfrm>
              <a:custGeom>
                <a:avLst/>
                <a:gdLst>
                  <a:gd name="connsiteX0" fmla="*/ 2479827 w 2526438"/>
                  <a:gd name="connsiteY0" fmla="*/ 576496 h 1153080"/>
                  <a:gd name="connsiteX1" fmla="*/ 2305928 w 2526438"/>
                  <a:gd name="connsiteY1" fmla="*/ 464624 h 1153080"/>
                  <a:gd name="connsiteX2" fmla="*/ 2293019 w 2526438"/>
                  <a:gd name="connsiteY2" fmla="*/ 445096 h 1153080"/>
                  <a:gd name="connsiteX3" fmla="*/ 2182868 w 2526438"/>
                  <a:gd name="connsiteY3" fmla="*/ 246968 h 1153080"/>
                  <a:gd name="connsiteX4" fmla="*/ 1494023 w 2526438"/>
                  <a:gd name="connsiteY4" fmla="*/ 20906 h 1153080"/>
                  <a:gd name="connsiteX5" fmla="*/ 717202 w 2526438"/>
                  <a:gd name="connsiteY5" fmla="*/ 32755 h 1153080"/>
                  <a:gd name="connsiteX6" fmla="*/ 61455 w 2526438"/>
                  <a:gd name="connsiteY6" fmla="*/ 288540 h 1153080"/>
                  <a:gd name="connsiteX7" fmla="*/ 157 w 2526438"/>
                  <a:gd name="connsiteY7" fmla="*/ 432518 h 1153080"/>
                  <a:gd name="connsiteX8" fmla="*/ 3069 w 2526438"/>
                  <a:gd name="connsiteY8" fmla="*/ 465153 h 1153080"/>
                  <a:gd name="connsiteX9" fmla="*/ 165517 w 2526438"/>
                  <a:gd name="connsiteY9" fmla="*/ 654013 h 1153080"/>
                  <a:gd name="connsiteX10" fmla="*/ 725940 w 2526438"/>
                  <a:gd name="connsiteY10" fmla="*/ 833605 h 1153080"/>
                  <a:gd name="connsiteX11" fmla="*/ 1357326 w 2526438"/>
                  <a:gd name="connsiteY11" fmla="*/ 857436 h 1153080"/>
                  <a:gd name="connsiteX12" fmla="*/ 1896235 w 2526438"/>
                  <a:gd name="connsiteY12" fmla="*/ 762112 h 1153080"/>
                  <a:gd name="connsiteX13" fmla="*/ 2289842 w 2526438"/>
                  <a:gd name="connsiteY13" fmla="*/ 510962 h 1153080"/>
                  <a:gd name="connsiteX14" fmla="*/ 2289776 w 2526438"/>
                  <a:gd name="connsiteY14" fmla="*/ 542405 h 1153080"/>
                  <a:gd name="connsiteX15" fmla="*/ 2166385 w 2526438"/>
                  <a:gd name="connsiteY15" fmla="*/ 782236 h 1153080"/>
                  <a:gd name="connsiteX16" fmla="*/ 1419154 w 2526438"/>
                  <a:gd name="connsiteY16" fmla="*/ 992610 h 1153080"/>
                  <a:gd name="connsiteX17" fmla="*/ 712436 w 2526438"/>
                  <a:gd name="connsiteY17" fmla="*/ 974539 h 1153080"/>
                  <a:gd name="connsiteX18" fmla="*/ 396676 w 2526438"/>
                  <a:gd name="connsiteY18" fmla="*/ 928201 h 1153080"/>
                  <a:gd name="connsiteX19" fmla="*/ 806038 w 2526438"/>
                  <a:gd name="connsiteY19" fmla="*/ 1089258 h 1153080"/>
                  <a:gd name="connsiteX20" fmla="*/ 1528313 w 2526438"/>
                  <a:gd name="connsiteY20" fmla="*/ 1149364 h 1153080"/>
                  <a:gd name="connsiteX21" fmla="*/ 2404296 w 2526438"/>
                  <a:gd name="connsiteY21" fmla="*/ 921448 h 1153080"/>
                  <a:gd name="connsiteX22" fmla="*/ 2526430 w 2526438"/>
                  <a:gd name="connsiteY22" fmla="*/ 716238 h 1153080"/>
                  <a:gd name="connsiteX23" fmla="*/ 2479827 w 2526438"/>
                  <a:gd name="connsiteY23" fmla="*/ 576496 h 115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26438" h="1153080">
                    <a:moveTo>
                      <a:pt x="2479827" y="576496"/>
                    </a:moveTo>
                    <a:cubicBezTo>
                      <a:pt x="2436071" y="520759"/>
                      <a:pt x="2362725" y="475281"/>
                      <a:pt x="2305928" y="464624"/>
                    </a:cubicBezTo>
                    <a:cubicBezTo>
                      <a:pt x="2294939" y="462571"/>
                      <a:pt x="2292490" y="454893"/>
                      <a:pt x="2293019" y="445096"/>
                    </a:cubicBezTo>
                    <a:cubicBezTo>
                      <a:pt x="2297521" y="356193"/>
                      <a:pt x="2246880" y="297013"/>
                      <a:pt x="2182868" y="246968"/>
                    </a:cubicBezTo>
                    <a:cubicBezTo>
                      <a:pt x="1994405" y="99415"/>
                      <a:pt x="1726440" y="49304"/>
                      <a:pt x="1494023" y="20906"/>
                    </a:cubicBezTo>
                    <a:cubicBezTo>
                      <a:pt x="1236252" y="-10604"/>
                      <a:pt x="973914" y="-6368"/>
                      <a:pt x="717202" y="32755"/>
                    </a:cubicBezTo>
                    <a:cubicBezTo>
                      <a:pt x="485910" y="68038"/>
                      <a:pt x="236480" y="121525"/>
                      <a:pt x="61455" y="288540"/>
                    </a:cubicBezTo>
                    <a:cubicBezTo>
                      <a:pt x="18626" y="329450"/>
                      <a:pt x="-2028" y="375655"/>
                      <a:pt x="157" y="432518"/>
                    </a:cubicBezTo>
                    <a:cubicBezTo>
                      <a:pt x="554" y="442448"/>
                      <a:pt x="3003" y="464094"/>
                      <a:pt x="3069" y="465153"/>
                    </a:cubicBezTo>
                    <a:cubicBezTo>
                      <a:pt x="20148" y="549157"/>
                      <a:pt x="95745" y="610919"/>
                      <a:pt x="165517" y="654013"/>
                    </a:cubicBezTo>
                    <a:cubicBezTo>
                      <a:pt x="334187" y="758273"/>
                      <a:pt x="532049" y="803883"/>
                      <a:pt x="725940" y="833605"/>
                    </a:cubicBezTo>
                    <a:cubicBezTo>
                      <a:pt x="934526" y="865578"/>
                      <a:pt x="1146952" y="872264"/>
                      <a:pt x="1357326" y="857436"/>
                    </a:cubicBezTo>
                    <a:cubicBezTo>
                      <a:pt x="1540294" y="844528"/>
                      <a:pt x="1721542" y="819902"/>
                      <a:pt x="1896235" y="762112"/>
                    </a:cubicBezTo>
                    <a:cubicBezTo>
                      <a:pt x="2047561" y="712068"/>
                      <a:pt x="2195114" y="653417"/>
                      <a:pt x="2289842" y="510962"/>
                    </a:cubicBezTo>
                    <a:cubicBezTo>
                      <a:pt x="2289643" y="522546"/>
                      <a:pt x="2288849" y="532542"/>
                      <a:pt x="2289776" y="542405"/>
                    </a:cubicBezTo>
                    <a:cubicBezTo>
                      <a:pt x="2299705" y="648651"/>
                      <a:pt x="2249263" y="723983"/>
                      <a:pt x="2166385" y="782236"/>
                    </a:cubicBezTo>
                    <a:cubicBezTo>
                      <a:pt x="1958990" y="928068"/>
                      <a:pt x="1666598" y="972619"/>
                      <a:pt x="1419154" y="992610"/>
                    </a:cubicBezTo>
                    <a:cubicBezTo>
                      <a:pt x="1184817" y="1011609"/>
                      <a:pt x="945581" y="1004327"/>
                      <a:pt x="712436" y="974539"/>
                    </a:cubicBezTo>
                    <a:cubicBezTo>
                      <a:pt x="613074" y="961829"/>
                      <a:pt x="519803" y="946074"/>
                      <a:pt x="396676" y="928201"/>
                    </a:cubicBezTo>
                    <a:cubicBezTo>
                      <a:pt x="472604" y="999098"/>
                      <a:pt x="672784" y="1061918"/>
                      <a:pt x="806038" y="1089258"/>
                    </a:cubicBezTo>
                    <a:cubicBezTo>
                      <a:pt x="1044413" y="1138243"/>
                      <a:pt x="1284509" y="1163001"/>
                      <a:pt x="1528313" y="1149364"/>
                    </a:cubicBezTo>
                    <a:cubicBezTo>
                      <a:pt x="1820307" y="1133014"/>
                      <a:pt x="2157912" y="1093296"/>
                      <a:pt x="2404296" y="921448"/>
                    </a:cubicBezTo>
                    <a:cubicBezTo>
                      <a:pt x="2476252" y="871271"/>
                      <a:pt x="2527224" y="808649"/>
                      <a:pt x="2526430" y="716238"/>
                    </a:cubicBezTo>
                    <a:cubicBezTo>
                      <a:pt x="2526032" y="670562"/>
                      <a:pt x="2514250" y="620451"/>
                      <a:pt x="2479827" y="576496"/>
                    </a:cubicBezTo>
                    <a:close/>
                  </a:path>
                </a:pathLst>
              </a:custGeom>
              <a:solidFill>
                <a:schemeClr val="accent4"/>
              </a:solidFill>
              <a:ln w="6615" cap="flat">
                <a:noFill/>
                <a:prstDash val="solid"/>
                <a:miter/>
              </a:ln>
            </p:spPr>
            <p:txBody>
              <a:bodyPr rtlCol="0" anchor="ctr"/>
              <a:lstStyle/>
              <a:p>
                <a:endParaRPr lang="en-US"/>
              </a:p>
            </p:txBody>
          </p:sp>
          <p:sp>
            <p:nvSpPr>
              <p:cNvPr id="79" name="Graphic 2">
                <a:extLst>
                  <a:ext uri="{FF2B5EF4-FFF2-40B4-BE49-F238E27FC236}">
                    <a16:creationId xmlns:a16="http://schemas.microsoft.com/office/drawing/2014/main" id="{5AD75F0F-8B70-4853-80C8-02102A141C2D}"/>
                  </a:ext>
                </a:extLst>
              </p:cNvPr>
              <p:cNvSpPr/>
              <p:nvPr/>
            </p:nvSpPr>
            <p:spPr>
              <a:xfrm>
                <a:off x="2885175" y="2689646"/>
                <a:ext cx="2033644" cy="596335"/>
              </a:xfrm>
              <a:custGeom>
                <a:avLst/>
                <a:gdLst>
                  <a:gd name="connsiteX0" fmla="*/ 80504 w 2033644"/>
                  <a:gd name="connsiteY0" fmla="*/ 0 h 596335"/>
                  <a:gd name="connsiteX1" fmla="*/ 201843 w 2033644"/>
                  <a:gd name="connsiteY1" fmla="*/ 72353 h 596335"/>
                  <a:gd name="connsiteX2" fmla="*/ 219783 w 2033644"/>
                  <a:gd name="connsiteY2" fmla="*/ 103797 h 596335"/>
                  <a:gd name="connsiteX3" fmla="*/ 342843 w 2033644"/>
                  <a:gd name="connsiteY3" fmla="*/ 308478 h 596335"/>
                  <a:gd name="connsiteX4" fmla="*/ 784641 w 2033644"/>
                  <a:gd name="connsiteY4" fmla="*/ 461790 h 596335"/>
                  <a:gd name="connsiteX5" fmla="*/ 1216775 w 2033644"/>
                  <a:gd name="connsiteY5" fmla="*/ 504222 h 596335"/>
                  <a:gd name="connsiteX6" fmla="*/ 1562984 w 2033644"/>
                  <a:gd name="connsiteY6" fmla="*/ 499919 h 596335"/>
                  <a:gd name="connsiteX7" fmla="*/ 1918131 w 2033644"/>
                  <a:gd name="connsiteY7" fmla="*/ 453250 h 596335"/>
                  <a:gd name="connsiteX8" fmla="*/ 2033644 w 2033644"/>
                  <a:gd name="connsiteY8" fmla="*/ 431803 h 596335"/>
                  <a:gd name="connsiteX9" fmla="*/ 1857097 w 2033644"/>
                  <a:gd name="connsiteY9" fmla="*/ 500978 h 596335"/>
                  <a:gd name="connsiteX10" fmla="*/ 1444293 w 2033644"/>
                  <a:gd name="connsiteY10" fmla="*/ 579885 h 596335"/>
                  <a:gd name="connsiteX11" fmla="*/ 1028974 w 2033644"/>
                  <a:gd name="connsiteY11" fmla="*/ 593058 h 596335"/>
                  <a:gd name="connsiteX12" fmla="*/ 366541 w 2033644"/>
                  <a:gd name="connsiteY12" fmla="*/ 478670 h 596335"/>
                  <a:gd name="connsiteX13" fmla="*/ 78783 w 2033644"/>
                  <a:gd name="connsiteY13" fmla="*/ 321717 h 596335"/>
                  <a:gd name="connsiteX14" fmla="*/ 2789 w 2033644"/>
                  <a:gd name="connsiteY14" fmla="*/ 204284 h 596335"/>
                  <a:gd name="connsiteX15" fmla="*/ 69582 w 2033644"/>
                  <a:gd name="connsiteY15" fmla="*/ 15027 h 596335"/>
                  <a:gd name="connsiteX16" fmla="*/ 80504 w 2033644"/>
                  <a:gd name="connsiteY16" fmla="*/ 0 h 59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3644" h="596335">
                    <a:moveTo>
                      <a:pt x="80504" y="0"/>
                    </a:moveTo>
                    <a:cubicBezTo>
                      <a:pt x="119428" y="26677"/>
                      <a:pt x="158418" y="53288"/>
                      <a:pt x="201843" y="72353"/>
                    </a:cubicBezTo>
                    <a:cubicBezTo>
                      <a:pt x="216473" y="78774"/>
                      <a:pt x="220378" y="89167"/>
                      <a:pt x="219783" y="103797"/>
                    </a:cubicBezTo>
                    <a:cubicBezTo>
                      <a:pt x="215612" y="199054"/>
                      <a:pt x="271085" y="260088"/>
                      <a:pt x="342843" y="308478"/>
                    </a:cubicBezTo>
                    <a:cubicBezTo>
                      <a:pt x="476163" y="398439"/>
                      <a:pt x="629211" y="434715"/>
                      <a:pt x="784641" y="461790"/>
                    </a:cubicBezTo>
                    <a:cubicBezTo>
                      <a:pt x="927560" y="486680"/>
                      <a:pt x="1071803" y="496940"/>
                      <a:pt x="1216775" y="504222"/>
                    </a:cubicBezTo>
                    <a:cubicBezTo>
                      <a:pt x="1332685" y="510047"/>
                      <a:pt x="1447934" y="505347"/>
                      <a:pt x="1562984" y="499919"/>
                    </a:cubicBezTo>
                    <a:cubicBezTo>
                      <a:pt x="1682205" y="494226"/>
                      <a:pt x="1801029" y="478273"/>
                      <a:pt x="1918131" y="453250"/>
                    </a:cubicBezTo>
                    <a:cubicBezTo>
                      <a:pt x="1956326" y="445108"/>
                      <a:pt x="1994655" y="437429"/>
                      <a:pt x="2033644" y="431803"/>
                    </a:cubicBezTo>
                    <a:cubicBezTo>
                      <a:pt x="1977840" y="462849"/>
                      <a:pt x="1917601" y="482708"/>
                      <a:pt x="1857097" y="500978"/>
                    </a:cubicBezTo>
                    <a:cubicBezTo>
                      <a:pt x="1722387" y="541689"/>
                      <a:pt x="1583638" y="564130"/>
                      <a:pt x="1444293" y="579885"/>
                    </a:cubicBezTo>
                    <a:cubicBezTo>
                      <a:pt x="1306471" y="595441"/>
                      <a:pt x="1167458" y="600274"/>
                      <a:pt x="1028974" y="593058"/>
                    </a:cubicBezTo>
                    <a:cubicBezTo>
                      <a:pt x="803904" y="581341"/>
                      <a:pt x="581019" y="552943"/>
                      <a:pt x="366541" y="478670"/>
                    </a:cubicBezTo>
                    <a:cubicBezTo>
                      <a:pt x="262082" y="442460"/>
                      <a:pt x="162258" y="396652"/>
                      <a:pt x="78783" y="321717"/>
                    </a:cubicBezTo>
                    <a:cubicBezTo>
                      <a:pt x="43037" y="289612"/>
                      <a:pt x="17948" y="250026"/>
                      <a:pt x="2789" y="204284"/>
                    </a:cubicBezTo>
                    <a:cubicBezTo>
                      <a:pt x="-7140" y="129812"/>
                      <a:pt x="8151" y="64277"/>
                      <a:pt x="69582" y="15027"/>
                    </a:cubicBezTo>
                    <a:cubicBezTo>
                      <a:pt x="74679" y="10922"/>
                      <a:pt x="79975" y="7282"/>
                      <a:pt x="80504" y="0"/>
                    </a:cubicBezTo>
                    <a:close/>
                  </a:path>
                </a:pathLst>
              </a:custGeom>
              <a:solidFill>
                <a:schemeClr val="accent4"/>
              </a:solidFill>
              <a:ln w="6615" cap="flat">
                <a:noFill/>
                <a:prstDash val="solid"/>
                <a:miter/>
              </a:ln>
            </p:spPr>
            <p:txBody>
              <a:bodyPr rtlCol="0" anchor="ctr"/>
              <a:lstStyle/>
              <a:p>
                <a:endParaRPr lang="en-US"/>
              </a:p>
            </p:txBody>
          </p:sp>
          <p:sp>
            <p:nvSpPr>
              <p:cNvPr id="80" name="Graphic 2">
                <a:extLst>
                  <a:ext uri="{FF2B5EF4-FFF2-40B4-BE49-F238E27FC236}">
                    <a16:creationId xmlns:a16="http://schemas.microsoft.com/office/drawing/2014/main" id="{9563907B-F985-4177-AAD9-FDC0A9580723}"/>
                  </a:ext>
                </a:extLst>
              </p:cNvPr>
              <p:cNvSpPr/>
              <p:nvPr/>
            </p:nvSpPr>
            <p:spPr>
              <a:xfrm>
                <a:off x="3729989" y="2153915"/>
                <a:ext cx="567770" cy="331957"/>
              </a:xfrm>
              <a:custGeom>
                <a:avLst/>
                <a:gdLst>
                  <a:gd name="connsiteX0" fmla="*/ 326814 w 567770"/>
                  <a:gd name="connsiteY0" fmla="*/ 142654 h 331957"/>
                  <a:gd name="connsiteX1" fmla="*/ 474566 w 567770"/>
                  <a:gd name="connsiteY1" fmla="*/ 142654 h 331957"/>
                  <a:gd name="connsiteX2" fmla="*/ 462121 w 567770"/>
                  <a:gd name="connsiteY2" fmla="*/ 112071 h 331957"/>
                  <a:gd name="connsiteX3" fmla="*/ 386325 w 567770"/>
                  <a:gd name="connsiteY3" fmla="*/ 75134 h 331957"/>
                  <a:gd name="connsiteX4" fmla="*/ 326814 w 567770"/>
                  <a:gd name="connsiteY4" fmla="*/ 142654 h 331957"/>
                  <a:gd name="connsiteX5" fmla="*/ 326814 w 567770"/>
                  <a:gd name="connsiteY5" fmla="*/ 142654 h 331957"/>
                  <a:gd name="connsiteX6" fmla="*/ 92808 w 567770"/>
                  <a:gd name="connsiteY6" fmla="*/ 187668 h 331957"/>
                  <a:gd name="connsiteX7" fmla="*/ 105650 w 567770"/>
                  <a:gd name="connsiteY7" fmla="*/ 219708 h 331957"/>
                  <a:gd name="connsiteX8" fmla="*/ 181446 w 567770"/>
                  <a:gd name="connsiteY8" fmla="*/ 256645 h 331957"/>
                  <a:gd name="connsiteX9" fmla="*/ 249033 w 567770"/>
                  <a:gd name="connsiteY9" fmla="*/ 187602 h 331957"/>
                  <a:gd name="connsiteX10" fmla="*/ 92808 w 567770"/>
                  <a:gd name="connsiteY10" fmla="*/ 187602 h 331957"/>
                  <a:gd name="connsiteX11" fmla="*/ 0 w 567770"/>
                  <a:gd name="connsiteY11" fmla="*/ 187668 h 331957"/>
                  <a:gd name="connsiteX12" fmla="*/ 0 w 567770"/>
                  <a:gd name="connsiteY12" fmla="*/ 142721 h 331957"/>
                  <a:gd name="connsiteX13" fmla="*/ 27141 w 567770"/>
                  <a:gd name="connsiteY13" fmla="*/ 142721 h 331957"/>
                  <a:gd name="connsiteX14" fmla="*/ 40446 w 567770"/>
                  <a:gd name="connsiteY14" fmla="*/ 92808 h 331957"/>
                  <a:gd name="connsiteX15" fmla="*/ 165757 w 567770"/>
                  <a:gd name="connsiteY15" fmla="*/ 0 h 331957"/>
                  <a:gd name="connsiteX16" fmla="*/ 167809 w 567770"/>
                  <a:gd name="connsiteY16" fmla="*/ 74339 h 331957"/>
                  <a:gd name="connsiteX17" fmla="*/ 98633 w 567770"/>
                  <a:gd name="connsiteY17" fmla="*/ 125576 h 331957"/>
                  <a:gd name="connsiteX18" fmla="*/ 93271 w 567770"/>
                  <a:gd name="connsiteY18" fmla="*/ 142721 h 331957"/>
                  <a:gd name="connsiteX19" fmla="*/ 261742 w 567770"/>
                  <a:gd name="connsiteY19" fmla="*/ 142721 h 331957"/>
                  <a:gd name="connsiteX20" fmla="*/ 378315 w 567770"/>
                  <a:gd name="connsiteY20" fmla="*/ 1522 h 331957"/>
                  <a:gd name="connsiteX21" fmla="*/ 514548 w 567770"/>
                  <a:gd name="connsiteY21" fmla="*/ 68448 h 331957"/>
                  <a:gd name="connsiteX22" fmla="*/ 540630 w 567770"/>
                  <a:gd name="connsiteY22" fmla="*/ 142721 h 331957"/>
                  <a:gd name="connsiteX23" fmla="*/ 567771 w 567770"/>
                  <a:gd name="connsiteY23" fmla="*/ 142721 h 331957"/>
                  <a:gd name="connsiteX24" fmla="*/ 567771 w 567770"/>
                  <a:gd name="connsiteY24" fmla="*/ 187668 h 331957"/>
                  <a:gd name="connsiteX25" fmla="*/ 540763 w 567770"/>
                  <a:gd name="connsiteY25" fmla="*/ 187668 h 331957"/>
                  <a:gd name="connsiteX26" fmla="*/ 527258 w 567770"/>
                  <a:gd name="connsiteY26" fmla="*/ 239037 h 331957"/>
                  <a:gd name="connsiteX27" fmla="*/ 401947 w 567770"/>
                  <a:gd name="connsiteY27" fmla="*/ 331845 h 331957"/>
                  <a:gd name="connsiteX28" fmla="*/ 399895 w 567770"/>
                  <a:gd name="connsiteY28" fmla="*/ 257506 h 331957"/>
                  <a:gd name="connsiteX29" fmla="*/ 469071 w 567770"/>
                  <a:gd name="connsiteY29" fmla="*/ 206270 h 331957"/>
                  <a:gd name="connsiteX30" fmla="*/ 474764 w 567770"/>
                  <a:gd name="connsiteY30" fmla="*/ 187668 h 331957"/>
                  <a:gd name="connsiteX31" fmla="*/ 317083 w 567770"/>
                  <a:gd name="connsiteY31" fmla="*/ 187668 h 331957"/>
                  <a:gd name="connsiteX32" fmla="*/ 190448 w 567770"/>
                  <a:gd name="connsiteY32" fmla="*/ 330323 h 331957"/>
                  <a:gd name="connsiteX33" fmla="*/ 53156 w 567770"/>
                  <a:gd name="connsiteY33" fmla="*/ 263398 h 331957"/>
                  <a:gd name="connsiteX34" fmla="*/ 26942 w 567770"/>
                  <a:gd name="connsiteY34" fmla="*/ 187668 h 331957"/>
                  <a:gd name="connsiteX35" fmla="*/ 0 w 567770"/>
                  <a:gd name="connsiteY35" fmla="*/ 187668 h 33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7770" h="331957">
                    <a:moveTo>
                      <a:pt x="326814" y="142654"/>
                    </a:moveTo>
                    <a:lnTo>
                      <a:pt x="474566" y="142654"/>
                    </a:lnTo>
                    <a:cubicBezTo>
                      <a:pt x="472249" y="131798"/>
                      <a:pt x="468012" y="121405"/>
                      <a:pt x="462121" y="112071"/>
                    </a:cubicBezTo>
                    <a:cubicBezTo>
                      <a:pt x="444777" y="84600"/>
                      <a:pt x="415584" y="70367"/>
                      <a:pt x="386325" y="75134"/>
                    </a:cubicBezTo>
                    <a:cubicBezTo>
                      <a:pt x="348063" y="80826"/>
                      <a:pt x="335155" y="107835"/>
                      <a:pt x="326814" y="142654"/>
                    </a:cubicBezTo>
                    <a:lnTo>
                      <a:pt x="326814" y="142654"/>
                    </a:lnTo>
                    <a:close/>
                    <a:moveTo>
                      <a:pt x="92808" y="187668"/>
                    </a:moveTo>
                    <a:cubicBezTo>
                      <a:pt x="95125" y="199054"/>
                      <a:pt x="99427" y="209910"/>
                      <a:pt x="105650" y="219708"/>
                    </a:cubicBezTo>
                    <a:cubicBezTo>
                      <a:pt x="122994" y="247179"/>
                      <a:pt x="152187" y="261412"/>
                      <a:pt x="181446" y="256645"/>
                    </a:cubicBezTo>
                    <a:cubicBezTo>
                      <a:pt x="220502" y="247510"/>
                      <a:pt x="237779" y="220767"/>
                      <a:pt x="249033" y="187602"/>
                    </a:cubicBezTo>
                    <a:lnTo>
                      <a:pt x="92808" y="187602"/>
                    </a:lnTo>
                    <a:close/>
                    <a:moveTo>
                      <a:pt x="0" y="187668"/>
                    </a:moveTo>
                    <a:lnTo>
                      <a:pt x="0" y="142721"/>
                    </a:lnTo>
                    <a:lnTo>
                      <a:pt x="27141" y="142721"/>
                    </a:lnTo>
                    <a:cubicBezTo>
                      <a:pt x="29193" y="125642"/>
                      <a:pt x="33628" y="108761"/>
                      <a:pt x="40446" y="92808"/>
                    </a:cubicBezTo>
                    <a:cubicBezTo>
                      <a:pt x="64012" y="37600"/>
                      <a:pt x="112270" y="1920"/>
                      <a:pt x="165757" y="0"/>
                    </a:cubicBezTo>
                    <a:lnTo>
                      <a:pt x="167809" y="74339"/>
                    </a:lnTo>
                    <a:cubicBezTo>
                      <a:pt x="138285" y="75398"/>
                      <a:pt x="111608" y="95125"/>
                      <a:pt x="98633" y="125576"/>
                    </a:cubicBezTo>
                    <a:cubicBezTo>
                      <a:pt x="96250" y="131136"/>
                      <a:pt x="94397" y="136829"/>
                      <a:pt x="93271" y="142721"/>
                    </a:cubicBezTo>
                    <a:lnTo>
                      <a:pt x="261742" y="142721"/>
                    </a:lnTo>
                    <a:cubicBezTo>
                      <a:pt x="276504" y="84004"/>
                      <a:pt x="293319" y="21249"/>
                      <a:pt x="378315" y="1522"/>
                    </a:cubicBezTo>
                    <a:cubicBezTo>
                      <a:pt x="431008" y="-6686"/>
                      <a:pt x="483304" y="18998"/>
                      <a:pt x="514548" y="68448"/>
                    </a:cubicBezTo>
                    <a:cubicBezTo>
                      <a:pt x="528648" y="90822"/>
                      <a:pt x="537453" y="116308"/>
                      <a:pt x="540630" y="142721"/>
                    </a:cubicBezTo>
                    <a:lnTo>
                      <a:pt x="567771" y="142721"/>
                    </a:lnTo>
                    <a:lnTo>
                      <a:pt x="567771" y="187668"/>
                    </a:lnTo>
                    <a:lnTo>
                      <a:pt x="540763" y="187668"/>
                    </a:lnTo>
                    <a:cubicBezTo>
                      <a:pt x="538776" y="205277"/>
                      <a:pt x="534275" y="222620"/>
                      <a:pt x="527258" y="239037"/>
                    </a:cubicBezTo>
                    <a:cubicBezTo>
                      <a:pt x="503692" y="294245"/>
                      <a:pt x="455435" y="329925"/>
                      <a:pt x="401947" y="331845"/>
                    </a:cubicBezTo>
                    <a:lnTo>
                      <a:pt x="399895" y="257506"/>
                    </a:lnTo>
                    <a:cubicBezTo>
                      <a:pt x="429419" y="256447"/>
                      <a:pt x="456096" y="236720"/>
                      <a:pt x="469071" y="206270"/>
                    </a:cubicBezTo>
                    <a:cubicBezTo>
                      <a:pt x="471653" y="200246"/>
                      <a:pt x="473573" y="194023"/>
                      <a:pt x="474764" y="187668"/>
                    </a:cubicBezTo>
                    <a:lnTo>
                      <a:pt x="317083" y="187668"/>
                    </a:lnTo>
                    <a:cubicBezTo>
                      <a:pt x="304969" y="244200"/>
                      <a:pt x="284183" y="305631"/>
                      <a:pt x="190448" y="330323"/>
                    </a:cubicBezTo>
                    <a:cubicBezTo>
                      <a:pt x="137425" y="338928"/>
                      <a:pt x="84599" y="313111"/>
                      <a:pt x="53156" y="263398"/>
                    </a:cubicBezTo>
                    <a:cubicBezTo>
                      <a:pt x="38791" y="240626"/>
                      <a:pt x="29987" y="214610"/>
                      <a:pt x="26942" y="187668"/>
                    </a:cubicBezTo>
                    <a:lnTo>
                      <a:pt x="0" y="187668"/>
                    </a:lnTo>
                    <a:close/>
                  </a:path>
                </a:pathLst>
              </a:custGeom>
              <a:solidFill>
                <a:srgbClr val="FFFFFF"/>
              </a:solidFill>
              <a:ln w="6615" cap="flat">
                <a:noFill/>
                <a:prstDash val="solid"/>
                <a:miter/>
              </a:ln>
            </p:spPr>
            <p:txBody>
              <a:bodyPr rtlCol="0" anchor="ctr"/>
              <a:lstStyle/>
              <a:p>
                <a:endParaRPr lang="en-US"/>
              </a:p>
            </p:txBody>
          </p:sp>
        </p:grpSp>
      </p:grpSp>
      <p:grpSp>
        <p:nvGrpSpPr>
          <p:cNvPr id="114" name="그룹 113">
            <a:extLst>
              <a:ext uri="{FF2B5EF4-FFF2-40B4-BE49-F238E27FC236}">
                <a16:creationId xmlns:a16="http://schemas.microsoft.com/office/drawing/2014/main" id="{D90D5453-5418-4763-8F18-178CE631CD54}"/>
              </a:ext>
            </a:extLst>
          </p:cNvPr>
          <p:cNvGrpSpPr/>
          <p:nvPr/>
        </p:nvGrpSpPr>
        <p:grpSpPr>
          <a:xfrm>
            <a:off x="7248792" y="3404214"/>
            <a:ext cx="1216424" cy="939835"/>
            <a:chOff x="1125263" y="3105449"/>
            <a:chExt cx="1216424" cy="939835"/>
          </a:xfrm>
        </p:grpSpPr>
        <p:grpSp>
          <p:nvGrpSpPr>
            <p:cNvPr id="115" name="Group 191">
              <a:extLst>
                <a:ext uri="{FF2B5EF4-FFF2-40B4-BE49-F238E27FC236}">
                  <a16:creationId xmlns:a16="http://schemas.microsoft.com/office/drawing/2014/main" id="{8B502B42-817F-4A69-8A80-C568FD4B3316}"/>
                </a:ext>
              </a:extLst>
            </p:cNvPr>
            <p:cNvGrpSpPr/>
            <p:nvPr/>
          </p:nvGrpSpPr>
          <p:grpSpPr>
            <a:xfrm rot="19038134">
              <a:off x="1125263" y="3105449"/>
              <a:ext cx="1054352" cy="465128"/>
              <a:chOff x="1580710" y="530700"/>
              <a:chExt cx="4658607" cy="2055148"/>
            </a:xfrm>
          </p:grpSpPr>
          <p:sp>
            <p:nvSpPr>
              <p:cNvPr id="131" name="Graphic 2">
                <a:extLst>
                  <a:ext uri="{FF2B5EF4-FFF2-40B4-BE49-F238E27FC236}">
                    <a16:creationId xmlns:a16="http://schemas.microsoft.com/office/drawing/2014/main" id="{129B8C1C-A5A8-4E70-9ED5-4AAE2D167F76}"/>
                  </a:ext>
                </a:extLst>
              </p:cNvPr>
              <p:cNvSpPr/>
              <p:nvPr/>
            </p:nvSpPr>
            <p:spPr>
              <a:xfrm>
                <a:off x="1580710" y="530700"/>
                <a:ext cx="4658607" cy="2055148"/>
              </a:xfrm>
              <a:custGeom>
                <a:avLst/>
                <a:gdLst>
                  <a:gd name="connsiteX0" fmla="*/ 4614057 w 4658607"/>
                  <a:gd name="connsiteY0" fmla="*/ 2055149 h 2055149"/>
                  <a:gd name="connsiteX1" fmla="*/ 44551 w 4658607"/>
                  <a:gd name="connsiteY1" fmla="*/ 2055149 h 2055149"/>
                  <a:gd name="connsiteX2" fmla="*/ 0 w 4658607"/>
                  <a:gd name="connsiteY2" fmla="*/ 2010599 h 2055149"/>
                  <a:gd name="connsiteX3" fmla="*/ 0 w 4658607"/>
                  <a:gd name="connsiteY3" fmla="*/ 44551 h 2055149"/>
                  <a:gd name="connsiteX4" fmla="*/ 44551 w 4658607"/>
                  <a:gd name="connsiteY4" fmla="*/ 0 h 2055149"/>
                  <a:gd name="connsiteX5" fmla="*/ 4614057 w 4658607"/>
                  <a:gd name="connsiteY5" fmla="*/ 0 h 2055149"/>
                  <a:gd name="connsiteX6" fmla="*/ 4658608 w 4658607"/>
                  <a:gd name="connsiteY6" fmla="*/ 44551 h 2055149"/>
                  <a:gd name="connsiteX7" fmla="*/ 4658608 w 4658607"/>
                  <a:gd name="connsiteY7" fmla="*/ 2010533 h 2055149"/>
                  <a:gd name="connsiteX8" fmla="*/ 4614057 w 4658607"/>
                  <a:gd name="connsiteY8" fmla="*/ 2055149 h 205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8607" h="2055149">
                    <a:moveTo>
                      <a:pt x="4614057" y="2055149"/>
                    </a:moveTo>
                    <a:lnTo>
                      <a:pt x="44551" y="2055149"/>
                    </a:lnTo>
                    <a:cubicBezTo>
                      <a:pt x="19925" y="2055149"/>
                      <a:pt x="0" y="2035158"/>
                      <a:pt x="0" y="2010599"/>
                    </a:cubicBezTo>
                    <a:lnTo>
                      <a:pt x="0" y="44551"/>
                    </a:lnTo>
                    <a:cubicBezTo>
                      <a:pt x="0" y="19925"/>
                      <a:pt x="19991" y="0"/>
                      <a:pt x="44551" y="0"/>
                    </a:cubicBezTo>
                    <a:lnTo>
                      <a:pt x="4614057" y="0"/>
                    </a:lnTo>
                    <a:cubicBezTo>
                      <a:pt x="4638683" y="0"/>
                      <a:pt x="4658608" y="19991"/>
                      <a:pt x="4658608" y="44551"/>
                    </a:cubicBezTo>
                    <a:lnTo>
                      <a:pt x="4658608" y="2010533"/>
                    </a:lnTo>
                    <a:cubicBezTo>
                      <a:pt x="4658608" y="2035158"/>
                      <a:pt x="4638683" y="2055149"/>
                      <a:pt x="4614057" y="2055149"/>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32" name="Graphic 2">
                <a:extLst>
                  <a:ext uri="{FF2B5EF4-FFF2-40B4-BE49-F238E27FC236}">
                    <a16:creationId xmlns:a16="http://schemas.microsoft.com/office/drawing/2014/main" id="{958D3CFD-85D7-457F-8B3E-AAD9BD222A92}"/>
                  </a:ext>
                </a:extLst>
              </p:cNvPr>
              <p:cNvSpPr/>
              <p:nvPr/>
            </p:nvSpPr>
            <p:spPr>
              <a:xfrm>
                <a:off x="1791876" y="660845"/>
                <a:ext cx="4236272" cy="1794861"/>
              </a:xfrm>
              <a:custGeom>
                <a:avLst/>
                <a:gdLst>
                  <a:gd name="connsiteX0" fmla="*/ 4191721 w 4236271"/>
                  <a:gd name="connsiteY0" fmla="*/ 1794863 h 1794863"/>
                  <a:gd name="connsiteX1" fmla="*/ 44550 w 4236271"/>
                  <a:gd name="connsiteY1" fmla="*/ 1794863 h 1794863"/>
                  <a:gd name="connsiteX2" fmla="*/ 0 w 4236271"/>
                  <a:gd name="connsiteY2" fmla="*/ 1750313 h 1794863"/>
                  <a:gd name="connsiteX3" fmla="*/ 0 w 4236271"/>
                  <a:gd name="connsiteY3" fmla="*/ 44550 h 1794863"/>
                  <a:gd name="connsiteX4" fmla="*/ 44550 w 4236271"/>
                  <a:gd name="connsiteY4" fmla="*/ 0 h 1794863"/>
                  <a:gd name="connsiteX5" fmla="*/ 4191721 w 4236271"/>
                  <a:gd name="connsiteY5" fmla="*/ 0 h 1794863"/>
                  <a:gd name="connsiteX6" fmla="*/ 4236272 w 4236271"/>
                  <a:gd name="connsiteY6" fmla="*/ 44550 h 1794863"/>
                  <a:gd name="connsiteX7" fmla="*/ 4236272 w 4236271"/>
                  <a:gd name="connsiteY7" fmla="*/ 1750313 h 1794863"/>
                  <a:gd name="connsiteX8" fmla="*/ 4191721 w 4236271"/>
                  <a:gd name="connsiteY8" fmla="*/ 1794863 h 179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271" h="1794863">
                    <a:moveTo>
                      <a:pt x="4191721" y="1794863"/>
                    </a:moveTo>
                    <a:lnTo>
                      <a:pt x="44550" y="1794863"/>
                    </a:lnTo>
                    <a:cubicBezTo>
                      <a:pt x="19925" y="1794863"/>
                      <a:pt x="0" y="1774872"/>
                      <a:pt x="0" y="1750313"/>
                    </a:cubicBezTo>
                    <a:lnTo>
                      <a:pt x="0" y="44550"/>
                    </a:lnTo>
                    <a:cubicBezTo>
                      <a:pt x="0" y="19925"/>
                      <a:pt x="19991" y="0"/>
                      <a:pt x="44550" y="0"/>
                    </a:cubicBezTo>
                    <a:lnTo>
                      <a:pt x="4191721" y="0"/>
                    </a:lnTo>
                    <a:cubicBezTo>
                      <a:pt x="4216346" y="0"/>
                      <a:pt x="4236272" y="19991"/>
                      <a:pt x="4236272" y="44550"/>
                    </a:cubicBezTo>
                    <a:lnTo>
                      <a:pt x="4236272" y="1750313"/>
                    </a:lnTo>
                    <a:cubicBezTo>
                      <a:pt x="4236338" y="1774938"/>
                      <a:pt x="4216346" y="1794863"/>
                      <a:pt x="4191721" y="1794863"/>
                    </a:cubicBezTo>
                    <a:close/>
                  </a:path>
                </a:pathLst>
              </a:custGeom>
              <a:solidFill>
                <a:schemeClr val="accent3"/>
              </a:solidFill>
              <a:ln w="6615" cap="flat">
                <a:noFill/>
                <a:prstDash val="solid"/>
                <a:miter/>
              </a:ln>
            </p:spPr>
            <p:txBody>
              <a:bodyPr rtlCol="0" anchor="ctr"/>
              <a:lstStyle/>
              <a:p>
                <a:endParaRPr lang="en-US"/>
              </a:p>
            </p:txBody>
          </p:sp>
          <p:sp>
            <p:nvSpPr>
              <p:cNvPr id="133" name="Graphic 2">
                <a:extLst>
                  <a:ext uri="{FF2B5EF4-FFF2-40B4-BE49-F238E27FC236}">
                    <a16:creationId xmlns:a16="http://schemas.microsoft.com/office/drawing/2014/main" id="{F6D5937C-90D9-499D-9A4F-2FB7243F34AB}"/>
                  </a:ext>
                </a:extLst>
              </p:cNvPr>
              <p:cNvSpPr/>
              <p:nvPr/>
            </p:nvSpPr>
            <p:spPr>
              <a:xfrm>
                <a:off x="1908381" y="772188"/>
                <a:ext cx="4003194" cy="1572241"/>
              </a:xfrm>
              <a:custGeom>
                <a:avLst/>
                <a:gdLst>
                  <a:gd name="connsiteX0" fmla="*/ 3673532 w 4003192"/>
                  <a:gd name="connsiteY0" fmla="*/ 0 h 1572242"/>
                  <a:gd name="connsiteX1" fmla="*/ 328999 w 4003192"/>
                  <a:gd name="connsiteY1" fmla="*/ 0 h 1572242"/>
                  <a:gd name="connsiteX2" fmla="*/ 0 w 4003192"/>
                  <a:gd name="connsiteY2" fmla="*/ 313707 h 1572242"/>
                  <a:gd name="connsiteX3" fmla="*/ 0 w 4003192"/>
                  <a:gd name="connsiteY3" fmla="*/ 1246422 h 1572242"/>
                  <a:gd name="connsiteX4" fmla="*/ 330389 w 4003192"/>
                  <a:gd name="connsiteY4" fmla="*/ 1572243 h 1572242"/>
                  <a:gd name="connsiteX5" fmla="*/ 3672141 w 4003192"/>
                  <a:gd name="connsiteY5" fmla="*/ 1572243 h 1572242"/>
                  <a:gd name="connsiteX6" fmla="*/ 4003192 w 4003192"/>
                  <a:gd name="connsiteY6" fmla="*/ 1246422 h 1572242"/>
                  <a:gd name="connsiteX7" fmla="*/ 4003192 w 4003192"/>
                  <a:gd name="connsiteY7" fmla="*/ 313707 h 1572242"/>
                  <a:gd name="connsiteX8" fmla="*/ 3673532 w 4003192"/>
                  <a:gd name="connsiteY8" fmla="*/ 0 h 1572242"/>
                  <a:gd name="connsiteX9" fmla="*/ 2001596 w 4003192"/>
                  <a:gd name="connsiteY9" fmla="*/ 1474933 h 1572242"/>
                  <a:gd name="connsiteX10" fmla="*/ 1312751 w 4003192"/>
                  <a:gd name="connsiteY10" fmla="*/ 786088 h 1572242"/>
                  <a:gd name="connsiteX11" fmla="*/ 2001596 w 4003192"/>
                  <a:gd name="connsiteY11" fmla="*/ 97243 h 1572242"/>
                  <a:gd name="connsiteX12" fmla="*/ 2690441 w 4003192"/>
                  <a:gd name="connsiteY12" fmla="*/ 786088 h 1572242"/>
                  <a:gd name="connsiteX13" fmla="*/ 2001596 w 4003192"/>
                  <a:gd name="connsiteY13" fmla="*/ 1474933 h 157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3192" h="1572242">
                    <a:moveTo>
                      <a:pt x="3673532" y="0"/>
                    </a:moveTo>
                    <a:lnTo>
                      <a:pt x="328999" y="0"/>
                    </a:lnTo>
                    <a:cubicBezTo>
                      <a:pt x="307551" y="168140"/>
                      <a:pt x="170523" y="300071"/>
                      <a:pt x="0" y="313707"/>
                    </a:cubicBezTo>
                    <a:lnTo>
                      <a:pt x="0" y="1246422"/>
                    </a:lnTo>
                    <a:cubicBezTo>
                      <a:pt x="174561" y="1260389"/>
                      <a:pt x="314104" y="1398344"/>
                      <a:pt x="330389" y="1572243"/>
                    </a:cubicBezTo>
                    <a:lnTo>
                      <a:pt x="3672141" y="1572243"/>
                    </a:lnTo>
                    <a:cubicBezTo>
                      <a:pt x="3688426" y="1398145"/>
                      <a:pt x="3828300" y="1260058"/>
                      <a:pt x="4003192" y="1246422"/>
                    </a:cubicBezTo>
                    <a:lnTo>
                      <a:pt x="4003192" y="313707"/>
                    </a:lnTo>
                    <a:cubicBezTo>
                      <a:pt x="3832404" y="300402"/>
                      <a:pt x="3695046" y="168339"/>
                      <a:pt x="3673532" y="0"/>
                    </a:cubicBezTo>
                    <a:close/>
                    <a:moveTo>
                      <a:pt x="2001596" y="1474933"/>
                    </a:moveTo>
                    <a:cubicBezTo>
                      <a:pt x="1621162" y="1474933"/>
                      <a:pt x="1312751" y="1166522"/>
                      <a:pt x="1312751" y="786088"/>
                    </a:cubicBezTo>
                    <a:cubicBezTo>
                      <a:pt x="1312751" y="405655"/>
                      <a:pt x="1621162" y="97243"/>
                      <a:pt x="2001596" y="97243"/>
                    </a:cubicBezTo>
                    <a:cubicBezTo>
                      <a:pt x="2382030" y="97243"/>
                      <a:pt x="2690441" y="405655"/>
                      <a:pt x="2690441" y="786088"/>
                    </a:cubicBezTo>
                    <a:cubicBezTo>
                      <a:pt x="2690441" y="1166522"/>
                      <a:pt x="2382030" y="1474933"/>
                      <a:pt x="2001596" y="1474933"/>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34" name="Graphic 2">
                <a:extLst>
                  <a:ext uri="{FF2B5EF4-FFF2-40B4-BE49-F238E27FC236}">
                    <a16:creationId xmlns:a16="http://schemas.microsoft.com/office/drawing/2014/main" id="{7A7550FE-2C19-4823-B978-E25E0945BA75}"/>
                  </a:ext>
                </a:extLst>
              </p:cNvPr>
              <p:cNvSpPr/>
              <p:nvPr/>
            </p:nvSpPr>
            <p:spPr>
              <a:xfrm>
                <a:off x="3664189" y="1137660"/>
                <a:ext cx="491741" cy="841098"/>
              </a:xfrm>
              <a:custGeom>
                <a:avLst/>
                <a:gdLst>
                  <a:gd name="connsiteX0" fmla="*/ 211367 w 491741"/>
                  <a:gd name="connsiteY0" fmla="*/ 357000 h 841098"/>
                  <a:gd name="connsiteX1" fmla="*/ 211367 w 491741"/>
                  <a:gd name="connsiteY1" fmla="*/ 138153 h 841098"/>
                  <a:gd name="connsiteX2" fmla="*/ 166022 w 491741"/>
                  <a:gd name="connsiteY2" fmla="*/ 156622 h 841098"/>
                  <a:gd name="connsiteX3" fmla="*/ 111277 w 491741"/>
                  <a:gd name="connsiteY3" fmla="*/ 268892 h 841098"/>
                  <a:gd name="connsiteX4" fmla="*/ 211367 w 491741"/>
                  <a:gd name="connsiteY4" fmla="*/ 357000 h 841098"/>
                  <a:gd name="connsiteX5" fmla="*/ 211367 w 491741"/>
                  <a:gd name="connsiteY5" fmla="*/ 357000 h 841098"/>
                  <a:gd name="connsiteX6" fmla="*/ 278027 w 491741"/>
                  <a:gd name="connsiteY6" fmla="*/ 703607 h 841098"/>
                  <a:gd name="connsiteX7" fmla="*/ 325490 w 491741"/>
                  <a:gd name="connsiteY7" fmla="*/ 684608 h 841098"/>
                  <a:gd name="connsiteX8" fmla="*/ 380235 w 491741"/>
                  <a:gd name="connsiteY8" fmla="*/ 572339 h 841098"/>
                  <a:gd name="connsiteX9" fmla="*/ 277961 w 491741"/>
                  <a:gd name="connsiteY9" fmla="*/ 472249 h 841098"/>
                  <a:gd name="connsiteX10" fmla="*/ 277961 w 491741"/>
                  <a:gd name="connsiteY10" fmla="*/ 703607 h 841098"/>
                  <a:gd name="connsiteX11" fmla="*/ 278027 w 491741"/>
                  <a:gd name="connsiteY11" fmla="*/ 841098 h 841098"/>
                  <a:gd name="connsiteX12" fmla="*/ 211433 w 491741"/>
                  <a:gd name="connsiteY12" fmla="*/ 841098 h 841098"/>
                  <a:gd name="connsiteX13" fmla="*/ 211433 w 491741"/>
                  <a:gd name="connsiteY13" fmla="*/ 800850 h 841098"/>
                  <a:gd name="connsiteX14" fmla="*/ 137491 w 491741"/>
                  <a:gd name="connsiteY14" fmla="*/ 781190 h 841098"/>
                  <a:gd name="connsiteX15" fmla="*/ 0 w 491741"/>
                  <a:gd name="connsiteY15" fmla="*/ 595507 h 841098"/>
                  <a:gd name="connsiteX16" fmla="*/ 110085 w 491741"/>
                  <a:gd name="connsiteY16" fmla="*/ 592529 h 841098"/>
                  <a:gd name="connsiteX17" fmla="*/ 186013 w 491741"/>
                  <a:gd name="connsiteY17" fmla="*/ 695067 h 841098"/>
                  <a:gd name="connsiteX18" fmla="*/ 211433 w 491741"/>
                  <a:gd name="connsiteY18" fmla="*/ 703011 h 841098"/>
                  <a:gd name="connsiteX19" fmla="*/ 211433 w 491741"/>
                  <a:gd name="connsiteY19" fmla="*/ 453449 h 841098"/>
                  <a:gd name="connsiteX20" fmla="*/ 2250 w 491741"/>
                  <a:gd name="connsiteY20" fmla="*/ 280741 h 841098"/>
                  <a:gd name="connsiteX21" fmla="*/ 101414 w 491741"/>
                  <a:gd name="connsiteY21" fmla="*/ 78907 h 841098"/>
                  <a:gd name="connsiteX22" fmla="*/ 211433 w 491741"/>
                  <a:gd name="connsiteY22" fmla="*/ 40248 h 841098"/>
                  <a:gd name="connsiteX23" fmla="*/ 211433 w 491741"/>
                  <a:gd name="connsiteY23" fmla="*/ 0 h 841098"/>
                  <a:gd name="connsiteX24" fmla="*/ 278027 w 491741"/>
                  <a:gd name="connsiteY24" fmla="*/ 0 h 841098"/>
                  <a:gd name="connsiteX25" fmla="*/ 278027 w 491741"/>
                  <a:gd name="connsiteY25" fmla="*/ 39983 h 841098"/>
                  <a:gd name="connsiteX26" fmla="*/ 354087 w 491741"/>
                  <a:gd name="connsiteY26" fmla="*/ 59974 h 841098"/>
                  <a:gd name="connsiteX27" fmla="*/ 491578 w 491741"/>
                  <a:gd name="connsiteY27" fmla="*/ 245657 h 841098"/>
                  <a:gd name="connsiteX28" fmla="*/ 381493 w 491741"/>
                  <a:gd name="connsiteY28" fmla="*/ 248636 h 841098"/>
                  <a:gd name="connsiteX29" fmla="*/ 305565 w 491741"/>
                  <a:gd name="connsiteY29" fmla="*/ 146097 h 841098"/>
                  <a:gd name="connsiteX30" fmla="*/ 278027 w 491741"/>
                  <a:gd name="connsiteY30" fmla="*/ 137690 h 841098"/>
                  <a:gd name="connsiteX31" fmla="*/ 278027 w 491741"/>
                  <a:gd name="connsiteY31" fmla="*/ 371298 h 841098"/>
                  <a:gd name="connsiteX32" fmla="*/ 489327 w 491741"/>
                  <a:gd name="connsiteY32" fmla="*/ 558901 h 841098"/>
                  <a:gd name="connsiteX33" fmla="*/ 390165 w 491741"/>
                  <a:gd name="connsiteY33" fmla="*/ 762258 h 841098"/>
                  <a:gd name="connsiteX34" fmla="*/ 278027 w 491741"/>
                  <a:gd name="connsiteY34" fmla="*/ 801115 h 841098"/>
                  <a:gd name="connsiteX35" fmla="*/ 278027 w 491741"/>
                  <a:gd name="connsiteY35" fmla="*/ 841098 h 8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741" h="841098">
                    <a:moveTo>
                      <a:pt x="211367" y="357000"/>
                    </a:moveTo>
                    <a:lnTo>
                      <a:pt x="211367" y="138153"/>
                    </a:lnTo>
                    <a:cubicBezTo>
                      <a:pt x="195281" y="141595"/>
                      <a:pt x="179857" y="147818"/>
                      <a:pt x="166022" y="156622"/>
                    </a:cubicBezTo>
                    <a:cubicBezTo>
                      <a:pt x="125311" y="182306"/>
                      <a:pt x="104260" y="225533"/>
                      <a:pt x="111277" y="268892"/>
                    </a:cubicBezTo>
                    <a:cubicBezTo>
                      <a:pt x="119750" y="325490"/>
                      <a:pt x="159799" y="344621"/>
                      <a:pt x="211367" y="357000"/>
                    </a:cubicBezTo>
                    <a:lnTo>
                      <a:pt x="211367" y="357000"/>
                    </a:lnTo>
                    <a:close/>
                    <a:moveTo>
                      <a:pt x="278027" y="703607"/>
                    </a:moveTo>
                    <a:cubicBezTo>
                      <a:pt x="294907" y="700165"/>
                      <a:pt x="310993" y="693744"/>
                      <a:pt x="325490" y="684608"/>
                    </a:cubicBezTo>
                    <a:cubicBezTo>
                      <a:pt x="366201" y="658924"/>
                      <a:pt x="387252" y="615697"/>
                      <a:pt x="380235" y="572339"/>
                    </a:cubicBezTo>
                    <a:cubicBezTo>
                      <a:pt x="366731" y="514482"/>
                      <a:pt x="327145" y="488864"/>
                      <a:pt x="277961" y="472249"/>
                    </a:cubicBezTo>
                    <a:lnTo>
                      <a:pt x="277961" y="703607"/>
                    </a:lnTo>
                    <a:close/>
                    <a:moveTo>
                      <a:pt x="278027" y="841098"/>
                    </a:moveTo>
                    <a:lnTo>
                      <a:pt x="211433" y="841098"/>
                    </a:lnTo>
                    <a:lnTo>
                      <a:pt x="211433" y="800850"/>
                    </a:lnTo>
                    <a:cubicBezTo>
                      <a:pt x="186079" y="797871"/>
                      <a:pt x="161123" y="791252"/>
                      <a:pt x="137491" y="781190"/>
                    </a:cubicBezTo>
                    <a:cubicBezTo>
                      <a:pt x="55738" y="746238"/>
                      <a:pt x="2846" y="674811"/>
                      <a:pt x="0" y="595507"/>
                    </a:cubicBezTo>
                    <a:lnTo>
                      <a:pt x="110085" y="592529"/>
                    </a:lnTo>
                    <a:cubicBezTo>
                      <a:pt x="111674" y="636285"/>
                      <a:pt x="140867" y="675738"/>
                      <a:pt x="186013" y="695067"/>
                    </a:cubicBezTo>
                    <a:cubicBezTo>
                      <a:pt x="194222" y="698576"/>
                      <a:pt x="202695" y="701290"/>
                      <a:pt x="211433" y="703011"/>
                    </a:cubicBezTo>
                    <a:lnTo>
                      <a:pt x="211433" y="453449"/>
                    </a:lnTo>
                    <a:cubicBezTo>
                      <a:pt x="124450" y="431604"/>
                      <a:pt x="31510" y="406648"/>
                      <a:pt x="2250" y="280741"/>
                    </a:cubicBezTo>
                    <a:cubicBezTo>
                      <a:pt x="-9930" y="202695"/>
                      <a:pt x="28200" y="125178"/>
                      <a:pt x="101414" y="78907"/>
                    </a:cubicBezTo>
                    <a:cubicBezTo>
                      <a:pt x="134512" y="57988"/>
                      <a:pt x="172377" y="45014"/>
                      <a:pt x="211433" y="40248"/>
                    </a:cubicBezTo>
                    <a:lnTo>
                      <a:pt x="211433" y="0"/>
                    </a:lnTo>
                    <a:lnTo>
                      <a:pt x="278027" y="0"/>
                    </a:lnTo>
                    <a:lnTo>
                      <a:pt x="278027" y="39983"/>
                    </a:lnTo>
                    <a:cubicBezTo>
                      <a:pt x="304109" y="42896"/>
                      <a:pt x="329793" y="49582"/>
                      <a:pt x="354087" y="59974"/>
                    </a:cubicBezTo>
                    <a:cubicBezTo>
                      <a:pt x="435840" y="94926"/>
                      <a:pt x="488732" y="166353"/>
                      <a:pt x="491578" y="245657"/>
                    </a:cubicBezTo>
                    <a:lnTo>
                      <a:pt x="381493" y="248636"/>
                    </a:lnTo>
                    <a:cubicBezTo>
                      <a:pt x="379904" y="204879"/>
                      <a:pt x="350711" y="165426"/>
                      <a:pt x="305565" y="146097"/>
                    </a:cubicBezTo>
                    <a:cubicBezTo>
                      <a:pt x="296695" y="142323"/>
                      <a:pt x="287427" y="139411"/>
                      <a:pt x="278027" y="137690"/>
                    </a:cubicBezTo>
                    <a:lnTo>
                      <a:pt x="278027" y="371298"/>
                    </a:lnTo>
                    <a:cubicBezTo>
                      <a:pt x="361766" y="389304"/>
                      <a:pt x="452721" y="420019"/>
                      <a:pt x="489327" y="558901"/>
                    </a:cubicBezTo>
                    <a:cubicBezTo>
                      <a:pt x="502037" y="637476"/>
                      <a:pt x="463908" y="715721"/>
                      <a:pt x="390165" y="762258"/>
                    </a:cubicBezTo>
                    <a:cubicBezTo>
                      <a:pt x="356470" y="783573"/>
                      <a:pt x="317877" y="796614"/>
                      <a:pt x="278027" y="801115"/>
                    </a:cubicBezTo>
                    <a:lnTo>
                      <a:pt x="278027" y="841098"/>
                    </a:lnTo>
                    <a:close/>
                  </a:path>
                </a:pathLst>
              </a:custGeom>
              <a:solidFill>
                <a:srgbClr val="FFFFFF"/>
              </a:solidFill>
              <a:ln w="6615" cap="flat">
                <a:noFill/>
                <a:prstDash val="solid"/>
                <a:miter/>
              </a:ln>
            </p:spPr>
            <p:txBody>
              <a:bodyPr rtlCol="0" anchor="ctr"/>
              <a:lstStyle/>
              <a:p>
                <a:endParaRPr lang="en-US"/>
              </a:p>
            </p:txBody>
          </p:sp>
        </p:grpSp>
        <p:grpSp>
          <p:nvGrpSpPr>
            <p:cNvPr id="116" name="Group 191">
              <a:extLst>
                <a:ext uri="{FF2B5EF4-FFF2-40B4-BE49-F238E27FC236}">
                  <a16:creationId xmlns:a16="http://schemas.microsoft.com/office/drawing/2014/main" id="{156EAFD0-EED9-4A9E-BE64-BA73B4EB18DF}"/>
                </a:ext>
              </a:extLst>
            </p:cNvPr>
            <p:cNvGrpSpPr/>
            <p:nvPr/>
          </p:nvGrpSpPr>
          <p:grpSpPr>
            <a:xfrm rot="20700000">
              <a:off x="1246590" y="3294622"/>
              <a:ext cx="1054352" cy="465128"/>
              <a:chOff x="1580710" y="530700"/>
              <a:chExt cx="4658607" cy="2055148"/>
            </a:xfrm>
          </p:grpSpPr>
          <p:sp>
            <p:nvSpPr>
              <p:cNvPr id="127" name="Graphic 2">
                <a:extLst>
                  <a:ext uri="{FF2B5EF4-FFF2-40B4-BE49-F238E27FC236}">
                    <a16:creationId xmlns:a16="http://schemas.microsoft.com/office/drawing/2014/main" id="{77DFAD0F-2DA8-4E3E-9DBC-381846773F6A}"/>
                  </a:ext>
                </a:extLst>
              </p:cNvPr>
              <p:cNvSpPr/>
              <p:nvPr/>
            </p:nvSpPr>
            <p:spPr>
              <a:xfrm>
                <a:off x="1580710" y="530700"/>
                <a:ext cx="4658607" cy="2055148"/>
              </a:xfrm>
              <a:custGeom>
                <a:avLst/>
                <a:gdLst>
                  <a:gd name="connsiteX0" fmla="*/ 4614057 w 4658607"/>
                  <a:gd name="connsiteY0" fmla="*/ 2055149 h 2055149"/>
                  <a:gd name="connsiteX1" fmla="*/ 44551 w 4658607"/>
                  <a:gd name="connsiteY1" fmla="*/ 2055149 h 2055149"/>
                  <a:gd name="connsiteX2" fmla="*/ 0 w 4658607"/>
                  <a:gd name="connsiteY2" fmla="*/ 2010599 h 2055149"/>
                  <a:gd name="connsiteX3" fmla="*/ 0 w 4658607"/>
                  <a:gd name="connsiteY3" fmla="*/ 44551 h 2055149"/>
                  <a:gd name="connsiteX4" fmla="*/ 44551 w 4658607"/>
                  <a:gd name="connsiteY4" fmla="*/ 0 h 2055149"/>
                  <a:gd name="connsiteX5" fmla="*/ 4614057 w 4658607"/>
                  <a:gd name="connsiteY5" fmla="*/ 0 h 2055149"/>
                  <a:gd name="connsiteX6" fmla="*/ 4658608 w 4658607"/>
                  <a:gd name="connsiteY6" fmla="*/ 44551 h 2055149"/>
                  <a:gd name="connsiteX7" fmla="*/ 4658608 w 4658607"/>
                  <a:gd name="connsiteY7" fmla="*/ 2010533 h 2055149"/>
                  <a:gd name="connsiteX8" fmla="*/ 4614057 w 4658607"/>
                  <a:gd name="connsiteY8" fmla="*/ 2055149 h 205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8607" h="2055149">
                    <a:moveTo>
                      <a:pt x="4614057" y="2055149"/>
                    </a:moveTo>
                    <a:lnTo>
                      <a:pt x="44551" y="2055149"/>
                    </a:lnTo>
                    <a:cubicBezTo>
                      <a:pt x="19925" y="2055149"/>
                      <a:pt x="0" y="2035158"/>
                      <a:pt x="0" y="2010599"/>
                    </a:cubicBezTo>
                    <a:lnTo>
                      <a:pt x="0" y="44551"/>
                    </a:lnTo>
                    <a:cubicBezTo>
                      <a:pt x="0" y="19925"/>
                      <a:pt x="19991" y="0"/>
                      <a:pt x="44551" y="0"/>
                    </a:cubicBezTo>
                    <a:lnTo>
                      <a:pt x="4614057" y="0"/>
                    </a:lnTo>
                    <a:cubicBezTo>
                      <a:pt x="4638683" y="0"/>
                      <a:pt x="4658608" y="19991"/>
                      <a:pt x="4658608" y="44551"/>
                    </a:cubicBezTo>
                    <a:lnTo>
                      <a:pt x="4658608" y="2010533"/>
                    </a:lnTo>
                    <a:cubicBezTo>
                      <a:pt x="4658608" y="2035158"/>
                      <a:pt x="4638683" y="2055149"/>
                      <a:pt x="4614057" y="2055149"/>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28" name="Graphic 2">
                <a:extLst>
                  <a:ext uri="{FF2B5EF4-FFF2-40B4-BE49-F238E27FC236}">
                    <a16:creationId xmlns:a16="http://schemas.microsoft.com/office/drawing/2014/main" id="{38633E49-35E9-4438-9EC5-C0D0FA8B622A}"/>
                  </a:ext>
                </a:extLst>
              </p:cNvPr>
              <p:cNvSpPr/>
              <p:nvPr/>
            </p:nvSpPr>
            <p:spPr>
              <a:xfrm>
                <a:off x="1791876" y="660845"/>
                <a:ext cx="4236272" cy="1794861"/>
              </a:xfrm>
              <a:custGeom>
                <a:avLst/>
                <a:gdLst>
                  <a:gd name="connsiteX0" fmla="*/ 4191721 w 4236271"/>
                  <a:gd name="connsiteY0" fmla="*/ 1794863 h 1794863"/>
                  <a:gd name="connsiteX1" fmla="*/ 44550 w 4236271"/>
                  <a:gd name="connsiteY1" fmla="*/ 1794863 h 1794863"/>
                  <a:gd name="connsiteX2" fmla="*/ 0 w 4236271"/>
                  <a:gd name="connsiteY2" fmla="*/ 1750313 h 1794863"/>
                  <a:gd name="connsiteX3" fmla="*/ 0 w 4236271"/>
                  <a:gd name="connsiteY3" fmla="*/ 44550 h 1794863"/>
                  <a:gd name="connsiteX4" fmla="*/ 44550 w 4236271"/>
                  <a:gd name="connsiteY4" fmla="*/ 0 h 1794863"/>
                  <a:gd name="connsiteX5" fmla="*/ 4191721 w 4236271"/>
                  <a:gd name="connsiteY5" fmla="*/ 0 h 1794863"/>
                  <a:gd name="connsiteX6" fmla="*/ 4236272 w 4236271"/>
                  <a:gd name="connsiteY6" fmla="*/ 44550 h 1794863"/>
                  <a:gd name="connsiteX7" fmla="*/ 4236272 w 4236271"/>
                  <a:gd name="connsiteY7" fmla="*/ 1750313 h 1794863"/>
                  <a:gd name="connsiteX8" fmla="*/ 4191721 w 4236271"/>
                  <a:gd name="connsiteY8" fmla="*/ 1794863 h 179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271" h="1794863">
                    <a:moveTo>
                      <a:pt x="4191721" y="1794863"/>
                    </a:moveTo>
                    <a:lnTo>
                      <a:pt x="44550" y="1794863"/>
                    </a:lnTo>
                    <a:cubicBezTo>
                      <a:pt x="19925" y="1794863"/>
                      <a:pt x="0" y="1774872"/>
                      <a:pt x="0" y="1750313"/>
                    </a:cubicBezTo>
                    <a:lnTo>
                      <a:pt x="0" y="44550"/>
                    </a:lnTo>
                    <a:cubicBezTo>
                      <a:pt x="0" y="19925"/>
                      <a:pt x="19991" y="0"/>
                      <a:pt x="44550" y="0"/>
                    </a:cubicBezTo>
                    <a:lnTo>
                      <a:pt x="4191721" y="0"/>
                    </a:lnTo>
                    <a:cubicBezTo>
                      <a:pt x="4216346" y="0"/>
                      <a:pt x="4236272" y="19991"/>
                      <a:pt x="4236272" y="44550"/>
                    </a:cubicBezTo>
                    <a:lnTo>
                      <a:pt x="4236272" y="1750313"/>
                    </a:lnTo>
                    <a:cubicBezTo>
                      <a:pt x="4236338" y="1774938"/>
                      <a:pt x="4216346" y="1794863"/>
                      <a:pt x="4191721" y="1794863"/>
                    </a:cubicBezTo>
                    <a:close/>
                  </a:path>
                </a:pathLst>
              </a:custGeom>
              <a:solidFill>
                <a:schemeClr val="accent3"/>
              </a:solidFill>
              <a:ln w="6615" cap="flat">
                <a:noFill/>
                <a:prstDash val="solid"/>
                <a:miter/>
              </a:ln>
            </p:spPr>
            <p:txBody>
              <a:bodyPr rtlCol="0" anchor="ctr"/>
              <a:lstStyle/>
              <a:p>
                <a:endParaRPr lang="en-US"/>
              </a:p>
            </p:txBody>
          </p:sp>
          <p:sp>
            <p:nvSpPr>
              <p:cNvPr id="129" name="Graphic 2">
                <a:extLst>
                  <a:ext uri="{FF2B5EF4-FFF2-40B4-BE49-F238E27FC236}">
                    <a16:creationId xmlns:a16="http://schemas.microsoft.com/office/drawing/2014/main" id="{3C762C8E-F7DB-4ACD-A377-74BE3E216062}"/>
                  </a:ext>
                </a:extLst>
              </p:cNvPr>
              <p:cNvSpPr/>
              <p:nvPr/>
            </p:nvSpPr>
            <p:spPr>
              <a:xfrm>
                <a:off x="1908381" y="772188"/>
                <a:ext cx="4003194" cy="1572241"/>
              </a:xfrm>
              <a:custGeom>
                <a:avLst/>
                <a:gdLst>
                  <a:gd name="connsiteX0" fmla="*/ 3673532 w 4003192"/>
                  <a:gd name="connsiteY0" fmla="*/ 0 h 1572242"/>
                  <a:gd name="connsiteX1" fmla="*/ 328999 w 4003192"/>
                  <a:gd name="connsiteY1" fmla="*/ 0 h 1572242"/>
                  <a:gd name="connsiteX2" fmla="*/ 0 w 4003192"/>
                  <a:gd name="connsiteY2" fmla="*/ 313707 h 1572242"/>
                  <a:gd name="connsiteX3" fmla="*/ 0 w 4003192"/>
                  <a:gd name="connsiteY3" fmla="*/ 1246422 h 1572242"/>
                  <a:gd name="connsiteX4" fmla="*/ 330389 w 4003192"/>
                  <a:gd name="connsiteY4" fmla="*/ 1572243 h 1572242"/>
                  <a:gd name="connsiteX5" fmla="*/ 3672141 w 4003192"/>
                  <a:gd name="connsiteY5" fmla="*/ 1572243 h 1572242"/>
                  <a:gd name="connsiteX6" fmla="*/ 4003192 w 4003192"/>
                  <a:gd name="connsiteY6" fmla="*/ 1246422 h 1572242"/>
                  <a:gd name="connsiteX7" fmla="*/ 4003192 w 4003192"/>
                  <a:gd name="connsiteY7" fmla="*/ 313707 h 1572242"/>
                  <a:gd name="connsiteX8" fmla="*/ 3673532 w 4003192"/>
                  <a:gd name="connsiteY8" fmla="*/ 0 h 1572242"/>
                  <a:gd name="connsiteX9" fmla="*/ 2001596 w 4003192"/>
                  <a:gd name="connsiteY9" fmla="*/ 1474933 h 1572242"/>
                  <a:gd name="connsiteX10" fmla="*/ 1312751 w 4003192"/>
                  <a:gd name="connsiteY10" fmla="*/ 786088 h 1572242"/>
                  <a:gd name="connsiteX11" fmla="*/ 2001596 w 4003192"/>
                  <a:gd name="connsiteY11" fmla="*/ 97243 h 1572242"/>
                  <a:gd name="connsiteX12" fmla="*/ 2690441 w 4003192"/>
                  <a:gd name="connsiteY12" fmla="*/ 786088 h 1572242"/>
                  <a:gd name="connsiteX13" fmla="*/ 2001596 w 4003192"/>
                  <a:gd name="connsiteY13" fmla="*/ 1474933 h 157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3192" h="1572242">
                    <a:moveTo>
                      <a:pt x="3673532" y="0"/>
                    </a:moveTo>
                    <a:lnTo>
                      <a:pt x="328999" y="0"/>
                    </a:lnTo>
                    <a:cubicBezTo>
                      <a:pt x="307551" y="168140"/>
                      <a:pt x="170523" y="300071"/>
                      <a:pt x="0" y="313707"/>
                    </a:cubicBezTo>
                    <a:lnTo>
                      <a:pt x="0" y="1246422"/>
                    </a:lnTo>
                    <a:cubicBezTo>
                      <a:pt x="174561" y="1260389"/>
                      <a:pt x="314104" y="1398344"/>
                      <a:pt x="330389" y="1572243"/>
                    </a:cubicBezTo>
                    <a:lnTo>
                      <a:pt x="3672141" y="1572243"/>
                    </a:lnTo>
                    <a:cubicBezTo>
                      <a:pt x="3688426" y="1398145"/>
                      <a:pt x="3828300" y="1260058"/>
                      <a:pt x="4003192" y="1246422"/>
                    </a:cubicBezTo>
                    <a:lnTo>
                      <a:pt x="4003192" y="313707"/>
                    </a:lnTo>
                    <a:cubicBezTo>
                      <a:pt x="3832404" y="300402"/>
                      <a:pt x="3695046" y="168339"/>
                      <a:pt x="3673532" y="0"/>
                    </a:cubicBezTo>
                    <a:close/>
                    <a:moveTo>
                      <a:pt x="2001596" y="1474933"/>
                    </a:moveTo>
                    <a:cubicBezTo>
                      <a:pt x="1621162" y="1474933"/>
                      <a:pt x="1312751" y="1166522"/>
                      <a:pt x="1312751" y="786088"/>
                    </a:cubicBezTo>
                    <a:cubicBezTo>
                      <a:pt x="1312751" y="405655"/>
                      <a:pt x="1621162" y="97243"/>
                      <a:pt x="2001596" y="97243"/>
                    </a:cubicBezTo>
                    <a:cubicBezTo>
                      <a:pt x="2382030" y="97243"/>
                      <a:pt x="2690441" y="405655"/>
                      <a:pt x="2690441" y="786088"/>
                    </a:cubicBezTo>
                    <a:cubicBezTo>
                      <a:pt x="2690441" y="1166522"/>
                      <a:pt x="2382030" y="1474933"/>
                      <a:pt x="2001596" y="1474933"/>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30" name="Graphic 2">
                <a:extLst>
                  <a:ext uri="{FF2B5EF4-FFF2-40B4-BE49-F238E27FC236}">
                    <a16:creationId xmlns:a16="http://schemas.microsoft.com/office/drawing/2014/main" id="{F40659BD-ACED-41BA-A316-C618F9CCD66B}"/>
                  </a:ext>
                </a:extLst>
              </p:cNvPr>
              <p:cNvSpPr/>
              <p:nvPr/>
            </p:nvSpPr>
            <p:spPr>
              <a:xfrm>
                <a:off x="3664189" y="1137660"/>
                <a:ext cx="491741" cy="841098"/>
              </a:xfrm>
              <a:custGeom>
                <a:avLst/>
                <a:gdLst>
                  <a:gd name="connsiteX0" fmla="*/ 211367 w 491741"/>
                  <a:gd name="connsiteY0" fmla="*/ 357000 h 841098"/>
                  <a:gd name="connsiteX1" fmla="*/ 211367 w 491741"/>
                  <a:gd name="connsiteY1" fmla="*/ 138153 h 841098"/>
                  <a:gd name="connsiteX2" fmla="*/ 166022 w 491741"/>
                  <a:gd name="connsiteY2" fmla="*/ 156622 h 841098"/>
                  <a:gd name="connsiteX3" fmla="*/ 111277 w 491741"/>
                  <a:gd name="connsiteY3" fmla="*/ 268892 h 841098"/>
                  <a:gd name="connsiteX4" fmla="*/ 211367 w 491741"/>
                  <a:gd name="connsiteY4" fmla="*/ 357000 h 841098"/>
                  <a:gd name="connsiteX5" fmla="*/ 211367 w 491741"/>
                  <a:gd name="connsiteY5" fmla="*/ 357000 h 841098"/>
                  <a:gd name="connsiteX6" fmla="*/ 278027 w 491741"/>
                  <a:gd name="connsiteY6" fmla="*/ 703607 h 841098"/>
                  <a:gd name="connsiteX7" fmla="*/ 325490 w 491741"/>
                  <a:gd name="connsiteY7" fmla="*/ 684608 h 841098"/>
                  <a:gd name="connsiteX8" fmla="*/ 380235 w 491741"/>
                  <a:gd name="connsiteY8" fmla="*/ 572339 h 841098"/>
                  <a:gd name="connsiteX9" fmla="*/ 277961 w 491741"/>
                  <a:gd name="connsiteY9" fmla="*/ 472249 h 841098"/>
                  <a:gd name="connsiteX10" fmla="*/ 277961 w 491741"/>
                  <a:gd name="connsiteY10" fmla="*/ 703607 h 841098"/>
                  <a:gd name="connsiteX11" fmla="*/ 278027 w 491741"/>
                  <a:gd name="connsiteY11" fmla="*/ 841098 h 841098"/>
                  <a:gd name="connsiteX12" fmla="*/ 211433 w 491741"/>
                  <a:gd name="connsiteY12" fmla="*/ 841098 h 841098"/>
                  <a:gd name="connsiteX13" fmla="*/ 211433 w 491741"/>
                  <a:gd name="connsiteY13" fmla="*/ 800850 h 841098"/>
                  <a:gd name="connsiteX14" fmla="*/ 137491 w 491741"/>
                  <a:gd name="connsiteY14" fmla="*/ 781190 h 841098"/>
                  <a:gd name="connsiteX15" fmla="*/ 0 w 491741"/>
                  <a:gd name="connsiteY15" fmla="*/ 595507 h 841098"/>
                  <a:gd name="connsiteX16" fmla="*/ 110085 w 491741"/>
                  <a:gd name="connsiteY16" fmla="*/ 592529 h 841098"/>
                  <a:gd name="connsiteX17" fmla="*/ 186013 w 491741"/>
                  <a:gd name="connsiteY17" fmla="*/ 695067 h 841098"/>
                  <a:gd name="connsiteX18" fmla="*/ 211433 w 491741"/>
                  <a:gd name="connsiteY18" fmla="*/ 703011 h 841098"/>
                  <a:gd name="connsiteX19" fmla="*/ 211433 w 491741"/>
                  <a:gd name="connsiteY19" fmla="*/ 453449 h 841098"/>
                  <a:gd name="connsiteX20" fmla="*/ 2250 w 491741"/>
                  <a:gd name="connsiteY20" fmla="*/ 280741 h 841098"/>
                  <a:gd name="connsiteX21" fmla="*/ 101414 w 491741"/>
                  <a:gd name="connsiteY21" fmla="*/ 78907 h 841098"/>
                  <a:gd name="connsiteX22" fmla="*/ 211433 w 491741"/>
                  <a:gd name="connsiteY22" fmla="*/ 40248 h 841098"/>
                  <a:gd name="connsiteX23" fmla="*/ 211433 w 491741"/>
                  <a:gd name="connsiteY23" fmla="*/ 0 h 841098"/>
                  <a:gd name="connsiteX24" fmla="*/ 278027 w 491741"/>
                  <a:gd name="connsiteY24" fmla="*/ 0 h 841098"/>
                  <a:gd name="connsiteX25" fmla="*/ 278027 w 491741"/>
                  <a:gd name="connsiteY25" fmla="*/ 39983 h 841098"/>
                  <a:gd name="connsiteX26" fmla="*/ 354087 w 491741"/>
                  <a:gd name="connsiteY26" fmla="*/ 59974 h 841098"/>
                  <a:gd name="connsiteX27" fmla="*/ 491578 w 491741"/>
                  <a:gd name="connsiteY27" fmla="*/ 245657 h 841098"/>
                  <a:gd name="connsiteX28" fmla="*/ 381493 w 491741"/>
                  <a:gd name="connsiteY28" fmla="*/ 248636 h 841098"/>
                  <a:gd name="connsiteX29" fmla="*/ 305565 w 491741"/>
                  <a:gd name="connsiteY29" fmla="*/ 146097 h 841098"/>
                  <a:gd name="connsiteX30" fmla="*/ 278027 w 491741"/>
                  <a:gd name="connsiteY30" fmla="*/ 137690 h 841098"/>
                  <a:gd name="connsiteX31" fmla="*/ 278027 w 491741"/>
                  <a:gd name="connsiteY31" fmla="*/ 371298 h 841098"/>
                  <a:gd name="connsiteX32" fmla="*/ 489327 w 491741"/>
                  <a:gd name="connsiteY32" fmla="*/ 558901 h 841098"/>
                  <a:gd name="connsiteX33" fmla="*/ 390165 w 491741"/>
                  <a:gd name="connsiteY33" fmla="*/ 762258 h 841098"/>
                  <a:gd name="connsiteX34" fmla="*/ 278027 w 491741"/>
                  <a:gd name="connsiteY34" fmla="*/ 801115 h 841098"/>
                  <a:gd name="connsiteX35" fmla="*/ 278027 w 491741"/>
                  <a:gd name="connsiteY35" fmla="*/ 841098 h 8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741" h="841098">
                    <a:moveTo>
                      <a:pt x="211367" y="357000"/>
                    </a:moveTo>
                    <a:lnTo>
                      <a:pt x="211367" y="138153"/>
                    </a:lnTo>
                    <a:cubicBezTo>
                      <a:pt x="195281" y="141595"/>
                      <a:pt x="179857" y="147818"/>
                      <a:pt x="166022" y="156622"/>
                    </a:cubicBezTo>
                    <a:cubicBezTo>
                      <a:pt x="125311" y="182306"/>
                      <a:pt x="104260" y="225533"/>
                      <a:pt x="111277" y="268892"/>
                    </a:cubicBezTo>
                    <a:cubicBezTo>
                      <a:pt x="119750" y="325490"/>
                      <a:pt x="159799" y="344621"/>
                      <a:pt x="211367" y="357000"/>
                    </a:cubicBezTo>
                    <a:lnTo>
                      <a:pt x="211367" y="357000"/>
                    </a:lnTo>
                    <a:close/>
                    <a:moveTo>
                      <a:pt x="278027" y="703607"/>
                    </a:moveTo>
                    <a:cubicBezTo>
                      <a:pt x="294907" y="700165"/>
                      <a:pt x="310993" y="693744"/>
                      <a:pt x="325490" y="684608"/>
                    </a:cubicBezTo>
                    <a:cubicBezTo>
                      <a:pt x="366201" y="658924"/>
                      <a:pt x="387252" y="615697"/>
                      <a:pt x="380235" y="572339"/>
                    </a:cubicBezTo>
                    <a:cubicBezTo>
                      <a:pt x="366731" y="514482"/>
                      <a:pt x="327145" y="488864"/>
                      <a:pt x="277961" y="472249"/>
                    </a:cubicBezTo>
                    <a:lnTo>
                      <a:pt x="277961" y="703607"/>
                    </a:lnTo>
                    <a:close/>
                    <a:moveTo>
                      <a:pt x="278027" y="841098"/>
                    </a:moveTo>
                    <a:lnTo>
                      <a:pt x="211433" y="841098"/>
                    </a:lnTo>
                    <a:lnTo>
                      <a:pt x="211433" y="800850"/>
                    </a:lnTo>
                    <a:cubicBezTo>
                      <a:pt x="186079" y="797871"/>
                      <a:pt x="161123" y="791252"/>
                      <a:pt x="137491" y="781190"/>
                    </a:cubicBezTo>
                    <a:cubicBezTo>
                      <a:pt x="55738" y="746238"/>
                      <a:pt x="2846" y="674811"/>
                      <a:pt x="0" y="595507"/>
                    </a:cubicBezTo>
                    <a:lnTo>
                      <a:pt x="110085" y="592529"/>
                    </a:lnTo>
                    <a:cubicBezTo>
                      <a:pt x="111674" y="636285"/>
                      <a:pt x="140867" y="675738"/>
                      <a:pt x="186013" y="695067"/>
                    </a:cubicBezTo>
                    <a:cubicBezTo>
                      <a:pt x="194222" y="698576"/>
                      <a:pt x="202695" y="701290"/>
                      <a:pt x="211433" y="703011"/>
                    </a:cubicBezTo>
                    <a:lnTo>
                      <a:pt x="211433" y="453449"/>
                    </a:lnTo>
                    <a:cubicBezTo>
                      <a:pt x="124450" y="431604"/>
                      <a:pt x="31510" y="406648"/>
                      <a:pt x="2250" y="280741"/>
                    </a:cubicBezTo>
                    <a:cubicBezTo>
                      <a:pt x="-9930" y="202695"/>
                      <a:pt x="28200" y="125178"/>
                      <a:pt x="101414" y="78907"/>
                    </a:cubicBezTo>
                    <a:cubicBezTo>
                      <a:pt x="134512" y="57988"/>
                      <a:pt x="172377" y="45014"/>
                      <a:pt x="211433" y="40248"/>
                    </a:cubicBezTo>
                    <a:lnTo>
                      <a:pt x="211433" y="0"/>
                    </a:lnTo>
                    <a:lnTo>
                      <a:pt x="278027" y="0"/>
                    </a:lnTo>
                    <a:lnTo>
                      <a:pt x="278027" y="39983"/>
                    </a:lnTo>
                    <a:cubicBezTo>
                      <a:pt x="304109" y="42896"/>
                      <a:pt x="329793" y="49582"/>
                      <a:pt x="354087" y="59974"/>
                    </a:cubicBezTo>
                    <a:cubicBezTo>
                      <a:pt x="435840" y="94926"/>
                      <a:pt x="488732" y="166353"/>
                      <a:pt x="491578" y="245657"/>
                    </a:cubicBezTo>
                    <a:lnTo>
                      <a:pt x="381493" y="248636"/>
                    </a:lnTo>
                    <a:cubicBezTo>
                      <a:pt x="379904" y="204879"/>
                      <a:pt x="350711" y="165426"/>
                      <a:pt x="305565" y="146097"/>
                    </a:cubicBezTo>
                    <a:cubicBezTo>
                      <a:pt x="296695" y="142323"/>
                      <a:pt x="287427" y="139411"/>
                      <a:pt x="278027" y="137690"/>
                    </a:cubicBezTo>
                    <a:lnTo>
                      <a:pt x="278027" y="371298"/>
                    </a:lnTo>
                    <a:cubicBezTo>
                      <a:pt x="361766" y="389304"/>
                      <a:pt x="452721" y="420019"/>
                      <a:pt x="489327" y="558901"/>
                    </a:cubicBezTo>
                    <a:cubicBezTo>
                      <a:pt x="502037" y="637476"/>
                      <a:pt x="463908" y="715721"/>
                      <a:pt x="390165" y="762258"/>
                    </a:cubicBezTo>
                    <a:cubicBezTo>
                      <a:pt x="356470" y="783573"/>
                      <a:pt x="317877" y="796614"/>
                      <a:pt x="278027" y="801115"/>
                    </a:cubicBezTo>
                    <a:lnTo>
                      <a:pt x="278027" y="841098"/>
                    </a:lnTo>
                    <a:close/>
                  </a:path>
                </a:pathLst>
              </a:custGeom>
              <a:solidFill>
                <a:srgbClr val="FFFFFF"/>
              </a:solidFill>
              <a:ln w="6615" cap="flat">
                <a:noFill/>
                <a:prstDash val="solid"/>
                <a:miter/>
              </a:ln>
            </p:spPr>
            <p:txBody>
              <a:bodyPr rtlCol="0" anchor="ctr"/>
              <a:lstStyle/>
              <a:p>
                <a:endParaRPr lang="en-US"/>
              </a:p>
            </p:txBody>
          </p:sp>
        </p:grpSp>
        <p:grpSp>
          <p:nvGrpSpPr>
            <p:cNvPr id="117" name="Group 191">
              <a:extLst>
                <a:ext uri="{FF2B5EF4-FFF2-40B4-BE49-F238E27FC236}">
                  <a16:creationId xmlns:a16="http://schemas.microsoft.com/office/drawing/2014/main" id="{7BAD9493-24C1-4548-BA12-2E099BB05852}"/>
                </a:ext>
              </a:extLst>
            </p:cNvPr>
            <p:cNvGrpSpPr/>
            <p:nvPr/>
          </p:nvGrpSpPr>
          <p:grpSpPr>
            <a:xfrm>
              <a:off x="1287335" y="3465899"/>
              <a:ext cx="1054352" cy="465128"/>
              <a:chOff x="1580710" y="530700"/>
              <a:chExt cx="4658607" cy="2055148"/>
            </a:xfrm>
          </p:grpSpPr>
          <p:sp>
            <p:nvSpPr>
              <p:cNvPr id="123" name="Graphic 2">
                <a:extLst>
                  <a:ext uri="{FF2B5EF4-FFF2-40B4-BE49-F238E27FC236}">
                    <a16:creationId xmlns:a16="http://schemas.microsoft.com/office/drawing/2014/main" id="{D02AFD1C-C32E-4558-8700-D8286CFFC6FC}"/>
                  </a:ext>
                </a:extLst>
              </p:cNvPr>
              <p:cNvSpPr/>
              <p:nvPr/>
            </p:nvSpPr>
            <p:spPr>
              <a:xfrm>
                <a:off x="1580710" y="530700"/>
                <a:ext cx="4658607" cy="2055148"/>
              </a:xfrm>
              <a:custGeom>
                <a:avLst/>
                <a:gdLst>
                  <a:gd name="connsiteX0" fmla="*/ 4614057 w 4658607"/>
                  <a:gd name="connsiteY0" fmla="*/ 2055149 h 2055149"/>
                  <a:gd name="connsiteX1" fmla="*/ 44551 w 4658607"/>
                  <a:gd name="connsiteY1" fmla="*/ 2055149 h 2055149"/>
                  <a:gd name="connsiteX2" fmla="*/ 0 w 4658607"/>
                  <a:gd name="connsiteY2" fmla="*/ 2010599 h 2055149"/>
                  <a:gd name="connsiteX3" fmla="*/ 0 w 4658607"/>
                  <a:gd name="connsiteY3" fmla="*/ 44551 h 2055149"/>
                  <a:gd name="connsiteX4" fmla="*/ 44551 w 4658607"/>
                  <a:gd name="connsiteY4" fmla="*/ 0 h 2055149"/>
                  <a:gd name="connsiteX5" fmla="*/ 4614057 w 4658607"/>
                  <a:gd name="connsiteY5" fmla="*/ 0 h 2055149"/>
                  <a:gd name="connsiteX6" fmla="*/ 4658608 w 4658607"/>
                  <a:gd name="connsiteY6" fmla="*/ 44551 h 2055149"/>
                  <a:gd name="connsiteX7" fmla="*/ 4658608 w 4658607"/>
                  <a:gd name="connsiteY7" fmla="*/ 2010533 h 2055149"/>
                  <a:gd name="connsiteX8" fmla="*/ 4614057 w 4658607"/>
                  <a:gd name="connsiteY8" fmla="*/ 2055149 h 205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8607" h="2055149">
                    <a:moveTo>
                      <a:pt x="4614057" y="2055149"/>
                    </a:moveTo>
                    <a:lnTo>
                      <a:pt x="44551" y="2055149"/>
                    </a:lnTo>
                    <a:cubicBezTo>
                      <a:pt x="19925" y="2055149"/>
                      <a:pt x="0" y="2035158"/>
                      <a:pt x="0" y="2010599"/>
                    </a:cubicBezTo>
                    <a:lnTo>
                      <a:pt x="0" y="44551"/>
                    </a:lnTo>
                    <a:cubicBezTo>
                      <a:pt x="0" y="19925"/>
                      <a:pt x="19991" y="0"/>
                      <a:pt x="44551" y="0"/>
                    </a:cubicBezTo>
                    <a:lnTo>
                      <a:pt x="4614057" y="0"/>
                    </a:lnTo>
                    <a:cubicBezTo>
                      <a:pt x="4638683" y="0"/>
                      <a:pt x="4658608" y="19991"/>
                      <a:pt x="4658608" y="44551"/>
                    </a:cubicBezTo>
                    <a:lnTo>
                      <a:pt x="4658608" y="2010533"/>
                    </a:lnTo>
                    <a:cubicBezTo>
                      <a:pt x="4658608" y="2035158"/>
                      <a:pt x="4638683" y="2055149"/>
                      <a:pt x="4614057" y="2055149"/>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24" name="Graphic 2">
                <a:extLst>
                  <a:ext uri="{FF2B5EF4-FFF2-40B4-BE49-F238E27FC236}">
                    <a16:creationId xmlns:a16="http://schemas.microsoft.com/office/drawing/2014/main" id="{E1B596D2-944A-44E1-A57E-7D85F2D1A1D7}"/>
                  </a:ext>
                </a:extLst>
              </p:cNvPr>
              <p:cNvSpPr/>
              <p:nvPr/>
            </p:nvSpPr>
            <p:spPr>
              <a:xfrm>
                <a:off x="1791876" y="660845"/>
                <a:ext cx="4236272" cy="1794861"/>
              </a:xfrm>
              <a:custGeom>
                <a:avLst/>
                <a:gdLst>
                  <a:gd name="connsiteX0" fmla="*/ 4191721 w 4236271"/>
                  <a:gd name="connsiteY0" fmla="*/ 1794863 h 1794863"/>
                  <a:gd name="connsiteX1" fmla="*/ 44550 w 4236271"/>
                  <a:gd name="connsiteY1" fmla="*/ 1794863 h 1794863"/>
                  <a:gd name="connsiteX2" fmla="*/ 0 w 4236271"/>
                  <a:gd name="connsiteY2" fmla="*/ 1750313 h 1794863"/>
                  <a:gd name="connsiteX3" fmla="*/ 0 w 4236271"/>
                  <a:gd name="connsiteY3" fmla="*/ 44550 h 1794863"/>
                  <a:gd name="connsiteX4" fmla="*/ 44550 w 4236271"/>
                  <a:gd name="connsiteY4" fmla="*/ 0 h 1794863"/>
                  <a:gd name="connsiteX5" fmla="*/ 4191721 w 4236271"/>
                  <a:gd name="connsiteY5" fmla="*/ 0 h 1794863"/>
                  <a:gd name="connsiteX6" fmla="*/ 4236272 w 4236271"/>
                  <a:gd name="connsiteY6" fmla="*/ 44550 h 1794863"/>
                  <a:gd name="connsiteX7" fmla="*/ 4236272 w 4236271"/>
                  <a:gd name="connsiteY7" fmla="*/ 1750313 h 1794863"/>
                  <a:gd name="connsiteX8" fmla="*/ 4191721 w 4236271"/>
                  <a:gd name="connsiteY8" fmla="*/ 1794863 h 179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271" h="1794863">
                    <a:moveTo>
                      <a:pt x="4191721" y="1794863"/>
                    </a:moveTo>
                    <a:lnTo>
                      <a:pt x="44550" y="1794863"/>
                    </a:lnTo>
                    <a:cubicBezTo>
                      <a:pt x="19925" y="1794863"/>
                      <a:pt x="0" y="1774872"/>
                      <a:pt x="0" y="1750313"/>
                    </a:cubicBezTo>
                    <a:lnTo>
                      <a:pt x="0" y="44550"/>
                    </a:lnTo>
                    <a:cubicBezTo>
                      <a:pt x="0" y="19925"/>
                      <a:pt x="19991" y="0"/>
                      <a:pt x="44550" y="0"/>
                    </a:cubicBezTo>
                    <a:lnTo>
                      <a:pt x="4191721" y="0"/>
                    </a:lnTo>
                    <a:cubicBezTo>
                      <a:pt x="4216346" y="0"/>
                      <a:pt x="4236272" y="19991"/>
                      <a:pt x="4236272" y="44550"/>
                    </a:cubicBezTo>
                    <a:lnTo>
                      <a:pt x="4236272" y="1750313"/>
                    </a:lnTo>
                    <a:cubicBezTo>
                      <a:pt x="4236338" y="1774938"/>
                      <a:pt x="4216346" y="1794863"/>
                      <a:pt x="4191721" y="1794863"/>
                    </a:cubicBezTo>
                    <a:close/>
                  </a:path>
                </a:pathLst>
              </a:custGeom>
              <a:solidFill>
                <a:schemeClr val="accent3"/>
              </a:solidFill>
              <a:ln w="6615" cap="flat">
                <a:noFill/>
                <a:prstDash val="solid"/>
                <a:miter/>
              </a:ln>
            </p:spPr>
            <p:txBody>
              <a:bodyPr rtlCol="0" anchor="ctr"/>
              <a:lstStyle/>
              <a:p>
                <a:endParaRPr lang="en-US"/>
              </a:p>
            </p:txBody>
          </p:sp>
          <p:sp>
            <p:nvSpPr>
              <p:cNvPr id="125" name="Graphic 2">
                <a:extLst>
                  <a:ext uri="{FF2B5EF4-FFF2-40B4-BE49-F238E27FC236}">
                    <a16:creationId xmlns:a16="http://schemas.microsoft.com/office/drawing/2014/main" id="{97DCD9D2-5D2C-4767-9984-7327B9B6CC13}"/>
                  </a:ext>
                </a:extLst>
              </p:cNvPr>
              <p:cNvSpPr/>
              <p:nvPr/>
            </p:nvSpPr>
            <p:spPr>
              <a:xfrm>
                <a:off x="1908381" y="772188"/>
                <a:ext cx="4003194" cy="1572241"/>
              </a:xfrm>
              <a:custGeom>
                <a:avLst/>
                <a:gdLst>
                  <a:gd name="connsiteX0" fmla="*/ 3673532 w 4003192"/>
                  <a:gd name="connsiteY0" fmla="*/ 0 h 1572242"/>
                  <a:gd name="connsiteX1" fmla="*/ 328999 w 4003192"/>
                  <a:gd name="connsiteY1" fmla="*/ 0 h 1572242"/>
                  <a:gd name="connsiteX2" fmla="*/ 0 w 4003192"/>
                  <a:gd name="connsiteY2" fmla="*/ 313707 h 1572242"/>
                  <a:gd name="connsiteX3" fmla="*/ 0 w 4003192"/>
                  <a:gd name="connsiteY3" fmla="*/ 1246422 h 1572242"/>
                  <a:gd name="connsiteX4" fmla="*/ 330389 w 4003192"/>
                  <a:gd name="connsiteY4" fmla="*/ 1572243 h 1572242"/>
                  <a:gd name="connsiteX5" fmla="*/ 3672141 w 4003192"/>
                  <a:gd name="connsiteY5" fmla="*/ 1572243 h 1572242"/>
                  <a:gd name="connsiteX6" fmla="*/ 4003192 w 4003192"/>
                  <a:gd name="connsiteY6" fmla="*/ 1246422 h 1572242"/>
                  <a:gd name="connsiteX7" fmla="*/ 4003192 w 4003192"/>
                  <a:gd name="connsiteY7" fmla="*/ 313707 h 1572242"/>
                  <a:gd name="connsiteX8" fmla="*/ 3673532 w 4003192"/>
                  <a:gd name="connsiteY8" fmla="*/ 0 h 1572242"/>
                  <a:gd name="connsiteX9" fmla="*/ 2001596 w 4003192"/>
                  <a:gd name="connsiteY9" fmla="*/ 1474933 h 1572242"/>
                  <a:gd name="connsiteX10" fmla="*/ 1312751 w 4003192"/>
                  <a:gd name="connsiteY10" fmla="*/ 786088 h 1572242"/>
                  <a:gd name="connsiteX11" fmla="*/ 2001596 w 4003192"/>
                  <a:gd name="connsiteY11" fmla="*/ 97243 h 1572242"/>
                  <a:gd name="connsiteX12" fmla="*/ 2690441 w 4003192"/>
                  <a:gd name="connsiteY12" fmla="*/ 786088 h 1572242"/>
                  <a:gd name="connsiteX13" fmla="*/ 2001596 w 4003192"/>
                  <a:gd name="connsiteY13" fmla="*/ 1474933 h 157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3192" h="1572242">
                    <a:moveTo>
                      <a:pt x="3673532" y="0"/>
                    </a:moveTo>
                    <a:lnTo>
                      <a:pt x="328999" y="0"/>
                    </a:lnTo>
                    <a:cubicBezTo>
                      <a:pt x="307551" y="168140"/>
                      <a:pt x="170523" y="300071"/>
                      <a:pt x="0" y="313707"/>
                    </a:cubicBezTo>
                    <a:lnTo>
                      <a:pt x="0" y="1246422"/>
                    </a:lnTo>
                    <a:cubicBezTo>
                      <a:pt x="174561" y="1260389"/>
                      <a:pt x="314104" y="1398344"/>
                      <a:pt x="330389" y="1572243"/>
                    </a:cubicBezTo>
                    <a:lnTo>
                      <a:pt x="3672141" y="1572243"/>
                    </a:lnTo>
                    <a:cubicBezTo>
                      <a:pt x="3688426" y="1398145"/>
                      <a:pt x="3828300" y="1260058"/>
                      <a:pt x="4003192" y="1246422"/>
                    </a:cubicBezTo>
                    <a:lnTo>
                      <a:pt x="4003192" y="313707"/>
                    </a:lnTo>
                    <a:cubicBezTo>
                      <a:pt x="3832404" y="300402"/>
                      <a:pt x="3695046" y="168339"/>
                      <a:pt x="3673532" y="0"/>
                    </a:cubicBezTo>
                    <a:close/>
                    <a:moveTo>
                      <a:pt x="2001596" y="1474933"/>
                    </a:moveTo>
                    <a:cubicBezTo>
                      <a:pt x="1621162" y="1474933"/>
                      <a:pt x="1312751" y="1166522"/>
                      <a:pt x="1312751" y="786088"/>
                    </a:cubicBezTo>
                    <a:cubicBezTo>
                      <a:pt x="1312751" y="405655"/>
                      <a:pt x="1621162" y="97243"/>
                      <a:pt x="2001596" y="97243"/>
                    </a:cubicBezTo>
                    <a:cubicBezTo>
                      <a:pt x="2382030" y="97243"/>
                      <a:pt x="2690441" y="405655"/>
                      <a:pt x="2690441" y="786088"/>
                    </a:cubicBezTo>
                    <a:cubicBezTo>
                      <a:pt x="2690441" y="1166522"/>
                      <a:pt x="2382030" y="1474933"/>
                      <a:pt x="2001596" y="1474933"/>
                    </a:cubicBezTo>
                    <a:close/>
                  </a:path>
                </a:pathLst>
              </a:custGeom>
              <a:solidFill>
                <a:schemeClr val="accent3">
                  <a:lumMod val="60000"/>
                  <a:lumOff val="40000"/>
                </a:schemeClr>
              </a:solidFill>
              <a:ln w="6615" cap="flat">
                <a:noFill/>
                <a:prstDash val="solid"/>
                <a:miter/>
              </a:ln>
            </p:spPr>
            <p:txBody>
              <a:bodyPr rtlCol="0" anchor="ctr"/>
              <a:lstStyle/>
              <a:p>
                <a:endParaRPr lang="en-US"/>
              </a:p>
            </p:txBody>
          </p:sp>
          <p:sp>
            <p:nvSpPr>
              <p:cNvPr id="126" name="Graphic 2">
                <a:extLst>
                  <a:ext uri="{FF2B5EF4-FFF2-40B4-BE49-F238E27FC236}">
                    <a16:creationId xmlns:a16="http://schemas.microsoft.com/office/drawing/2014/main" id="{30B6114D-D13B-4F56-95B1-256840EF2000}"/>
                  </a:ext>
                </a:extLst>
              </p:cNvPr>
              <p:cNvSpPr/>
              <p:nvPr/>
            </p:nvSpPr>
            <p:spPr>
              <a:xfrm>
                <a:off x="3664189" y="1137660"/>
                <a:ext cx="491741" cy="841098"/>
              </a:xfrm>
              <a:custGeom>
                <a:avLst/>
                <a:gdLst>
                  <a:gd name="connsiteX0" fmla="*/ 211367 w 491741"/>
                  <a:gd name="connsiteY0" fmla="*/ 357000 h 841098"/>
                  <a:gd name="connsiteX1" fmla="*/ 211367 w 491741"/>
                  <a:gd name="connsiteY1" fmla="*/ 138153 h 841098"/>
                  <a:gd name="connsiteX2" fmla="*/ 166022 w 491741"/>
                  <a:gd name="connsiteY2" fmla="*/ 156622 h 841098"/>
                  <a:gd name="connsiteX3" fmla="*/ 111277 w 491741"/>
                  <a:gd name="connsiteY3" fmla="*/ 268892 h 841098"/>
                  <a:gd name="connsiteX4" fmla="*/ 211367 w 491741"/>
                  <a:gd name="connsiteY4" fmla="*/ 357000 h 841098"/>
                  <a:gd name="connsiteX5" fmla="*/ 211367 w 491741"/>
                  <a:gd name="connsiteY5" fmla="*/ 357000 h 841098"/>
                  <a:gd name="connsiteX6" fmla="*/ 278027 w 491741"/>
                  <a:gd name="connsiteY6" fmla="*/ 703607 h 841098"/>
                  <a:gd name="connsiteX7" fmla="*/ 325490 w 491741"/>
                  <a:gd name="connsiteY7" fmla="*/ 684608 h 841098"/>
                  <a:gd name="connsiteX8" fmla="*/ 380235 w 491741"/>
                  <a:gd name="connsiteY8" fmla="*/ 572339 h 841098"/>
                  <a:gd name="connsiteX9" fmla="*/ 277961 w 491741"/>
                  <a:gd name="connsiteY9" fmla="*/ 472249 h 841098"/>
                  <a:gd name="connsiteX10" fmla="*/ 277961 w 491741"/>
                  <a:gd name="connsiteY10" fmla="*/ 703607 h 841098"/>
                  <a:gd name="connsiteX11" fmla="*/ 278027 w 491741"/>
                  <a:gd name="connsiteY11" fmla="*/ 841098 h 841098"/>
                  <a:gd name="connsiteX12" fmla="*/ 211433 w 491741"/>
                  <a:gd name="connsiteY12" fmla="*/ 841098 h 841098"/>
                  <a:gd name="connsiteX13" fmla="*/ 211433 w 491741"/>
                  <a:gd name="connsiteY13" fmla="*/ 800850 h 841098"/>
                  <a:gd name="connsiteX14" fmla="*/ 137491 w 491741"/>
                  <a:gd name="connsiteY14" fmla="*/ 781190 h 841098"/>
                  <a:gd name="connsiteX15" fmla="*/ 0 w 491741"/>
                  <a:gd name="connsiteY15" fmla="*/ 595507 h 841098"/>
                  <a:gd name="connsiteX16" fmla="*/ 110085 w 491741"/>
                  <a:gd name="connsiteY16" fmla="*/ 592529 h 841098"/>
                  <a:gd name="connsiteX17" fmla="*/ 186013 w 491741"/>
                  <a:gd name="connsiteY17" fmla="*/ 695067 h 841098"/>
                  <a:gd name="connsiteX18" fmla="*/ 211433 w 491741"/>
                  <a:gd name="connsiteY18" fmla="*/ 703011 h 841098"/>
                  <a:gd name="connsiteX19" fmla="*/ 211433 w 491741"/>
                  <a:gd name="connsiteY19" fmla="*/ 453449 h 841098"/>
                  <a:gd name="connsiteX20" fmla="*/ 2250 w 491741"/>
                  <a:gd name="connsiteY20" fmla="*/ 280741 h 841098"/>
                  <a:gd name="connsiteX21" fmla="*/ 101414 w 491741"/>
                  <a:gd name="connsiteY21" fmla="*/ 78907 h 841098"/>
                  <a:gd name="connsiteX22" fmla="*/ 211433 w 491741"/>
                  <a:gd name="connsiteY22" fmla="*/ 40248 h 841098"/>
                  <a:gd name="connsiteX23" fmla="*/ 211433 w 491741"/>
                  <a:gd name="connsiteY23" fmla="*/ 0 h 841098"/>
                  <a:gd name="connsiteX24" fmla="*/ 278027 w 491741"/>
                  <a:gd name="connsiteY24" fmla="*/ 0 h 841098"/>
                  <a:gd name="connsiteX25" fmla="*/ 278027 w 491741"/>
                  <a:gd name="connsiteY25" fmla="*/ 39983 h 841098"/>
                  <a:gd name="connsiteX26" fmla="*/ 354087 w 491741"/>
                  <a:gd name="connsiteY26" fmla="*/ 59974 h 841098"/>
                  <a:gd name="connsiteX27" fmla="*/ 491578 w 491741"/>
                  <a:gd name="connsiteY27" fmla="*/ 245657 h 841098"/>
                  <a:gd name="connsiteX28" fmla="*/ 381493 w 491741"/>
                  <a:gd name="connsiteY28" fmla="*/ 248636 h 841098"/>
                  <a:gd name="connsiteX29" fmla="*/ 305565 w 491741"/>
                  <a:gd name="connsiteY29" fmla="*/ 146097 h 841098"/>
                  <a:gd name="connsiteX30" fmla="*/ 278027 w 491741"/>
                  <a:gd name="connsiteY30" fmla="*/ 137690 h 841098"/>
                  <a:gd name="connsiteX31" fmla="*/ 278027 w 491741"/>
                  <a:gd name="connsiteY31" fmla="*/ 371298 h 841098"/>
                  <a:gd name="connsiteX32" fmla="*/ 489327 w 491741"/>
                  <a:gd name="connsiteY32" fmla="*/ 558901 h 841098"/>
                  <a:gd name="connsiteX33" fmla="*/ 390165 w 491741"/>
                  <a:gd name="connsiteY33" fmla="*/ 762258 h 841098"/>
                  <a:gd name="connsiteX34" fmla="*/ 278027 w 491741"/>
                  <a:gd name="connsiteY34" fmla="*/ 801115 h 841098"/>
                  <a:gd name="connsiteX35" fmla="*/ 278027 w 491741"/>
                  <a:gd name="connsiteY35" fmla="*/ 841098 h 8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741" h="841098">
                    <a:moveTo>
                      <a:pt x="211367" y="357000"/>
                    </a:moveTo>
                    <a:lnTo>
                      <a:pt x="211367" y="138153"/>
                    </a:lnTo>
                    <a:cubicBezTo>
                      <a:pt x="195281" y="141595"/>
                      <a:pt x="179857" y="147818"/>
                      <a:pt x="166022" y="156622"/>
                    </a:cubicBezTo>
                    <a:cubicBezTo>
                      <a:pt x="125311" y="182306"/>
                      <a:pt x="104260" y="225533"/>
                      <a:pt x="111277" y="268892"/>
                    </a:cubicBezTo>
                    <a:cubicBezTo>
                      <a:pt x="119750" y="325490"/>
                      <a:pt x="159799" y="344621"/>
                      <a:pt x="211367" y="357000"/>
                    </a:cubicBezTo>
                    <a:lnTo>
                      <a:pt x="211367" y="357000"/>
                    </a:lnTo>
                    <a:close/>
                    <a:moveTo>
                      <a:pt x="278027" y="703607"/>
                    </a:moveTo>
                    <a:cubicBezTo>
                      <a:pt x="294907" y="700165"/>
                      <a:pt x="310993" y="693744"/>
                      <a:pt x="325490" y="684608"/>
                    </a:cubicBezTo>
                    <a:cubicBezTo>
                      <a:pt x="366201" y="658924"/>
                      <a:pt x="387252" y="615697"/>
                      <a:pt x="380235" y="572339"/>
                    </a:cubicBezTo>
                    <a:cubicBezTo>
                      <a:pt x="366731" y="514482"/>
                      <a:pt x="327145" y="488864"/>
                      <a:pt x="277961" y="472249"/>
                    </a:cubicBezTo>
                    <a:lnTo>
                      <a:pt x="277961" y="703607"/>
                    </a:lnTo>
                    <a:close/>
                    <a:moveTo>
                      <a:pt x="278027" y="841098"/>
                    </a:moveTo>
                    <a:lnTo>
                      <a:pt x="211433" y="841098"/>
                    </a:lnTo>
                    <a:lnTo>
                      <a:pt x="211433" y="800850"/>
                    </a:lnTo>
                    <a:cubicBezTo>
                      <a:pt x="186079" y="797871"/>
                      <a:pt x="161123" y="791252"/>
                      <a:pt x="137491" y="781190"/>
                    </a:cubicBezTo>
                    <a:cubicBezTo>
                      <a:pt x="55738" y="746238"/>
                      <a:pt x="2846" y="674811"/>
                      <a:pt x="0" y="595507"/>
                    </a:cubicBezTo>
                    <a:lnTo>
                      <a:pt x="110085" y="592529"/>
                    </a:lnTo>
                    <a:cubicBezTo>
                      <a:pt x="111674" y="636285"/>
                      <a:pt x="140867" y="675738"/>
                      <a:pt x="186013" y="695067"/>
                    </a:cubicBezTo>
                    <a:cubicBezTo>
                      <a:pt x="194222" y="698576"/>
                      <a:pt x="202695" y="701290"/>
                      <a:pt x="211433" y="703011"/>
                    </a:cubicBezTo>
                    <a:lnTo>
                      <a:pt x="211433" y="453449"/>
                    </a:lnTo>
                    <a:cubicBezTo>
                      <a:pt x="124450" y="431604"/>
                      <a:pt x="31510" y="406648"/>
                      <a:pt x="2250" y="280741"/>
                    </a:cubicBezTo>
                    <a:cubicBezTo>
                      <a:pt x="-9930" y="202695"/>
                      <a:pt x="28200" y="125178"/>
                      <a:pt x="101414" y="78907"/>
                    </a:cubicBezTo>
                    <a:cubicBezTo>
                      <a:pt x="134512" y="57988"/>
                      <a:pt x="172377" y="45014"/>
                      <a:pt x="211433" y="40248"/>
                    </a:cubicBezTo>
                    <a:lnTo>
                      <a:pt x="211433" y="0"/>
                    </a:lnTo>
                    <a:lnTo>
                      <a:pt x="278027" y="0"/>
                    </a:lnTo>
                    <a:lnTo>
                      <a:pt x="278027" y="39983"/>
                    </a:lnTo>
                    <a:cubicBezTo>
                      <a:pt x="304109" y="42896"/>
                      <a:pt x="329793" y="49582"/>
                      <a:pt x="354087" y="59974"/>
                    </a:cubicBezTo>
                    <a:cubicBezTo>
                      <a:pt x="435840" y="94926"/>
                      <a:pt x="488732" y="166353"/>
                      <a:pt x="491578" y="245657"/>
                    </a:cubicBezTo>
                    <a:lnTo>
                      <a:pt x="381493" y="248636"/>
                    </a:lnTo>
                    <a:cubicBezTo>
                      <a:pt x="379904" y="204879"/>
                      <a:pt x="350711" y="165426"/>
                      <a:pt x="305565" y="146097"/>
                    </a:cubicBezTo>
                    <a:cubicBezTo>
                      <a:pt x="296695" y="142323"/>
                      <a:pt x="287427" y="139411"/>
                      <a:pt x="278027" y="137690"/>
                    </a:cubicBezTo>
                    <a:lnTo>
                      <a:pt x="278027" y="371298"/>
                    </a:lnTo>
                    <a:cubicBezTo>
                      <a:pt x="361766" y="389304"/>
                      <a:pt x="452721" y="420019"/>
                      <a:pt x="489327" y="558901"/>
                    </a:cubicBezTo>
                    <a:cubicBezTo>
                      <a:pt x="502037" y="637476"/>
                      <a:pt x="463908" y="715721"/>
                      <a:pt x="390165" y="762258"/>
                    </a:cubicBezTo>
                    <a:cubicBezTo>
                      <a:pt x="356470" y="783573"/>
                      <a:pt x="317877" y="796614"/>
                      <a:pt x="278027" y="801115"/>
                    </a:cubicBezTo>
                    <a:lnTo>
                      <a:pt x="278027" y="841098"/>
                    </a:lnTo>
                    <a:close/>
                  </a:path>
                </a:pathLst>
              </a:custGeom>
              <a:solidFill>
                <a:srgbClr val="FFFFFF"/>
              </a:solidFill>
              <a:ln w="6615" cap="flat">
                <a:noFill/>
                <a:prstDash val="solid"/>
                <a:miter/>
              </a:ln>
            </p:spPr>
            <p:txBody>
              <a:bodyPr rtlCol="0" anchor="ctr"/>
              <a:lstStyle/>
              <a:p>
                <a:endParaRPr lang="en-US"/>
              </a:p>
            </p:txBody>
          </p:sp>
        </p:grpSp>
        <p:grpSp>
          <p:nvGrpSpPr>
            <p:cNvPr id="118" name="Group 192">
              <a:extLst>
                <a:ext uri="{FF2B5EF4-FFF2-40B4-BE49-F238E27FC236}">
                  <a16:creationId xmlns:a16="http://schemas.microsoft.com/office/drawing/2014/main" id="{84AEFA9A-22DF-470D-98B9-40D1F5E45894}"/>
                </a:ext>
              </a:extLst>
            </p:cNvPr>
            <p:cNvGrpSpPr/>
            <p:nvPr/>
          </p:nvGrpSpPr>
          <p:grpSpPr>
            <a:xfrm>
              <a:off x="1156074" y="3694752"/>
              <a:ext cx="573895" cy="350532"/>
              <a:chOff x="2843095" y="1894766"/>
              <a:chExt cx="2535729" cy="1548806"/>
            </a:xfrm>
          </p:grpSpPr>
          <p:sp>
            <p:nvSpPr>
              <p:cNvPr id="119" name="Graphic 2">
                <a:extLst>
                  <a:ext uri="{FF2B5EF4-FFF2-40B4-BE49-F238E27FC236}">
                    <a16:creationId xmlns:a16="http://schemas.microsoft.com/office/drawing/2014/main" id="{144D0675-6860-4EF4-8E74-2554E9BD937C}"/>
                  </a:ext>
                </a:extLst>
              </p:cNvPr>
              <p:cNvSpPr/>
              <p:nvPr/>
            </p:nvSpPr>
            <p:spPr>
              <a:xfrm>
                <a:off x="2843095" y="1895937"/>
                <a:ext cx="2535729" cy="1547635"/>
              </a:xfrm>
              <a:custGeom>
                <a:avLst/>
                <a:gdLst>
                  <a:gd name="connsiteX0" fmla="*/ 2526260 w 2535729"/>
                  <a:gd name="connsiteY0" fmla="*/ 765576 h 1547635"/>
                  <a:gd name="connsiteX1" fmla="*/ 2528644 w 2535729"/>
                  <a:gd name="connsiteY1" fmla="*/ 746246 h 1547635"/>
                  <a:gd name="connsiteX2" fmla="*/ 2488926 w 2535729"/>
                  <a:gd name="connsiteY2" fmla="*/ 588102 h 1547635"/>
                  <a:gd name="connsiteX3" fmla="*/ 2312378 w 2535729"/>
                  <a:gd name="connsiteY3" fmla="*/ 463453 h 1547635"/>
                  <a:gd name="connsiteX4" fmla="*/ 2299470 w 2535729"/>
                  <a:gd name="connsiteY4" fmla="*/ 443925 h 1547635"/>
                  <a:gd name="connsiteX5" fmla="*/ 2189318 w 2535729"/>
                  <a:gd name="connsiteY5" fmla="*/ 245798 h 1547635"/>
                  <a:gd name="connsiteX6" fmla="*/ 1516360 w 2535729"/>
                  <a:gd name="connsiteY6" fmla="*/ 24170 h 1547635"/>
                  <a:gd name="connsiteX7" fmla="*/ 769262 w 2535729"/>
                  <a:gd name="connsiteY7" fmla="*/ 25428 h 1547635"/>
                  <a:gd name="connsiteX8" fmla="*/ 67972 w 2535729"/>
                  <a:gd name="connsiteY8" fmla="*/ 287369 h 1547635"/>
                  <a:gd name="connsiteX9" fmla="*/ 30041 w 2535729"/>
                  <a:gd name="connsiteY9" fmla="*/ 655755 h 1547635"/>
                  <a:gd name="connsiteX10" fmla="*/ 74128 w 2535729"/>
                  <a:gd name="connsiteY10" fmla="*/ 740884 h 1547635"/>
                  <a:gd name="connsiteX11" fmla="*/ 109477 w 2535729"/>
                  <a:gd name="connsiteY11" fmla="*/ 809862 h 1547635"/>
                  <a:gd name="connsiteX12" fmla="*/ 42685 w 2535729"/>
                  <a:gd name="connsiteY12" fmla="*/ 999185 h 1547635"/>
                  <a:gd name="connsiteX13" fmla="*/ 90346 w 2535729"/>
                  <a:gd name="connsiteY13" fmla="*/ 1259273 h 1547635"/>
                  <a:gd name="connsiteX14" fmla="*/ 432055 w 2535729"/>
                  <a:gd name="connsiteY14" fmla="*/ 1459981 h 1547635"/>
                  <a:gd name="connsiteX15" fmla="*/ 868491 w 2535729"/>
                  <a:gd name="connsiteY15" fmla="*/ 1535446 h 1547635"/>
                  <a:gd name="connsiteX16" fmla="*/ 1712767 w 2535729"/>
                  <a:gd name="connsiteY16" fmla="*/ 1501686 h 1547635"/>
                  <a:gd name="connsiteX17" fmla="*/ 2081483 w 2535729"/>
                  <a:gd name="connsiteY17" fmla="*/ 1393520 h 1547635"/>
                  <a:gd name="connsiteX18" fmla="*/ 2330384 w 2535729"/>
                  <a:gd name="connsiteY18" fmla="*/ 1142170 h 1547635"/>
                  <a:gd name="connsiteX19" fmla="*/ 2426104 w 2535729"/>
                  <a:gd name="connsiteY19" fmla="*/ 1066573 h 1547635"/>
                  <a:gd name="connsiteX20" fmla="*/ 2518383 w 2535729"/>
                  <a:gd name="connsiteY20" fmla="*/ 932855 h 1547635"/>
                  <a:gd name="connsiteX21" fmla="*/ 2531358 w 2535729"/>
                  <a:gd name="connsiteY21" fmla="*/ 791922 h 1547635"/>
                  <a:gd name="connsiteX22" fmla="*/ 2526459 w 2535729"/>
                  <a:gd name="connsiteY22" fmla="*/ 772129 h 1547635"/>
                  <a:gd name="connsiteX23" fmla="*/ 2526260 w 2535729"/>
                  <a:gd name="connsiteY23" fmla="*/ 765576 h 154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35729" h="1547635">
                    <a:moveTo>
                      <a:pt x="2526260" y="765576"/>
                    </a:moveTo>
                    <a:cubicBezTo>
                      <a:pt x="2526459" y="759088"/>
                      <a:pt x="2527717" y="752667"/>
                      <a:pt x="2528644" y="746246"/>
                    </a:cubicBezTo>
                    <a:cubicBezTo>
                      <a:pt x="2536852" y="691965"/>
                      <a:pt x="2525334" y="630667"/>
                      <a:pt x="2488926" y="588102"/>
                    </a:cubicBezTo>
                    <a:cubicBezTo>
                      <a:pt x="2445368" y="537130"/>
                      <a:pt x="2366991" y="503370"/>
                      <a:pt x="2312378" y="463453"/>
                    </a:cubicBezTo>
                    <a:cubicBezTo>
                      <a:pt x="2301390" y="461401"/>
                      <a:pt x="2298940" y="453722"/>
                      <a:pt x="2299470" y="443925"/>
                    </a:cubicBezTo>
                    <a:cubicBezTo>
                      <a:pt x="2303971" y="355023"/>
                      <a:pt x="2253331" y="295843"/>
                      <a:pt x="2189318" y="245798"/>
                    </a:cubicBezTo>
                    <a:cubicBezTo>
                      <a:pt x="2000789" y="98245"/>
                      <a:pt x="1747586" y="53628"/>
                      <a:pt x="1516360" y="24170"/>
                    </a:cubicBezTo>
                    <a:cubicBezTo>
                      <a:pt x="1268718" y="-7405"/>
                      <a:pt x="1016706" y="-9127"/>
                      <a:pt x="769262" y="25428"/>
                    </a:cubicBezTo>
                    <a:cubicBezTo>
                      <a:pt x="527180" y="59255"/>
                      <a:pt x="250808" y="112808"/>
                      <a:pt x="67972" y="287369"/>
                    </a:cubicBezTo>
                    <a:cubicBezTo>
                      <a:pt x="-22718" y="373955"/>
                      <a:pt x="-8817" y="547589"/>
                      <a:pt x="30041" y="655755"/>
                    </a:cubicBezTo>
                    <a:cubicBezTo>
                      <a:pt x="40897" y="685941"/>
                      <a:pt x="55725" y="714604"/>
                      <a:pt x="74128" y="740884"/>
                    </a:cubicBezTo>
                    <a:cubicBezTo>
                      <a:pt x="87301" y="759684"/>
                      <a:pt x="133110" y="790863"/>
                      <a:pt x="109477" y="809862"/>
                    </a:cubicBezTo>
                    <a:cubicBezTo>
                      <a:pt x="48046" y="859112"/>
                      <a:pt x="32755" y="924713"/>
                      <a:pt x="42685" y="999185"/>
                    </a:cubicBezTo>
                    <a:cubicBezTo>
                      <a:pt x="45001" y="1084049"/>
                      <a:pt x="43876" y="1185661"/>
                      <a:pt x="90346" y="1259273"/>
                    </a:cubicBezTo>
                    <a:cubicBezTo>
                      <a:pt x="162766" y="1373992"/>
                      <a:pt x="308664" y="1423044"/>
                      <a:pt x="432055" y="1459981"/>
                    </a:cubicBezTo>
                    <a:cubicBezTo>
                      <a:pt x="573849" y="1502480"/>
                      <a:pt x="721269" y="1523464"/>
                      <a:pt x="868491" y="1535446"/>
                    </a:cubicBezTo>
                    <a:cubicBezTo>
                      <a:pt x="1149960" y="1558416"/>
                      <a:pt x="1434475" y="1549877"/>
                      <a:pt x="1712767" y="1501686"/>
                    </a:cubicBezTo>
                    <a:cubicBezTo>
                      <a:pt x="1839004" y="1479841"/>
                      <a:pt x="1965308" y="1448728"/>
                      <a:pt x="2081483" y="1393520"/>
                    </a:cubicBezTo>
                    <a:cubicBezTo>
                      <a:pt x="2181772" y="1345858"/>
                      <a:pt x="2323632" y="1267944"/>
                      <a:pt x="2330384" y="1142170"/>
                    </a:cubicBezTo>
                    <a:cubicBezTo>
                      <a:pt x="2332171" y="1108873"/>
                      <a:pt x="2402671" y="1085572"/>
                      <a:pt x="2426104" y="1066573"/>
                    </a:cubicBezTo>
                    <a:cubicBezTo>
                      <a:pt x="2469397" y="1031423"/>
                      <a:pt x="2502628" y="986740"/>
                      <a:pt x="2518383" y="932855"/>
                    </a:cubicBezTo>
                    <a:cubicBezTo>
                      <a:pt x="2530431" y="891747"/>
                      <a:pt x="2542412" y="833957"/>
                      <a:pt x="2531358" y="791922"/>
                    </a:cubicBezTo>
                    <a:cubicBezTo>
                      <a:pt x="2529636" y="785303"/>
                      <a:pt x="2527187" y="778881"/>
                      <a:pt x="2526459" y="772129"/>
                    </a:cubicBezTo>
                    <a:cubicBezTo>
                      <a:pt x="2526260" y="769879"/>
                      <a:pt x="2526194" y="767694"/>
                      <a:pt x="2526260" y="765576"/>
                    </a:cubicBezTo>
                    <a:close/>
                  </a:path>
                </a:pathLst>
              </a:custGeom>
              <a:solidFill>
                <a:schemeClr val="accent4">
                  <a:lumMod val="75000"/>
                </a:schemeClr>
              </a:solidFill>
              <a:ln w="6615" cap="flat">
                <a:noFill/>
                <a:prstDash val="solid"/>
                <a:miter/>
              </a:ln>
            </p:spPr>
            <p:txBody>
              <a:bodyPr rtlCol="0" anchor="ctr"/>
              <a:lstStyle/>
              <a:p>
                <a:endParaRPr lang="en-US"/>
              </a:p>
            </p:txBody>
          </p:sp>
          <p:sp>
            <p:nvSpPr>
              <p:cNvPr id="120" name="Graphic 2">
                <a:extLst>
                  <a:ext uri="{FF2B5EF4-FFF2-40B4-BE49-F238E27FC236}">
                    <a16:creationId xmlns:a16="http://schemas.microsoft.com/office/drawing/2014/main" id="{D65497CC-9682-4A11-8D9E-3E8CAE5263D6}"/>
                  </a:ext>
                </a:extLst>
              </p:cNvPr>
              <p:cNvSpPr/>
              <p:nvPr/>
            </p:nvSpPr>
            <p:spPr>
              <a:xfrm>
                <a:off x="2849612" y="1894766"/>
                <a:ext cx="2526438" cy="1153080"/>
              </a:xfrm>
              <a:custGeom>
                <a:avLst/>
                <a:gdLst>
                  <a:gd name="connsiteX0" fmla="*/ 2479827 w 2526438"/>
                  <a:gd name="connsiteY0" fmla="*/ 576496 h 1153080"/>
                  <a:gd name="connsiteX1" fmla="*/ 2305928 w 2526438"/>
                  <a:gd name="connsiteY1" fmla="*/ 464624 h 1153080"/>
                  <a:gd name="connsiteX2" fmla="*/ 2293019 w 2526438"/>
                  <a:gd name="connsiteY2" fmla="*/ 445096 h 1153080"/>
                  <a:gd name="connsiteX3" fmla="*/ 2182868 w 2526438"/>
                  <a:gd name="connsiteY3" fmla="*/ 246968 h 1153080"/>
                  <a:gd name="connsiteX4" fmla="*/ 1494023 w 2526438"/>
                  <a:gd name="connsiteY4" fmla="*/ 20906 h 1153080"/>
                  <a:gd name="connsiteX5" fmla="*/ 717202 w 2526438"/>
                  <a:gd name="connsiteY5" fmla="*/ 32755 h 1153080"/>
                  <a:gd name="connsiteX6" fmla="*/ 61455 w 2526438"/>
                  <a:gd name="connsiteY6" fmla="*/ 288540 h 1153080"/>
                  <a:gd name="connsiteX7" fmla="*/ 157 w 2526438"/>
                  <a:gd name="connsiteY7" fmla="*/ 432518 h 1153080"/>
                  <a:gd name="connsiteX8" fmla="*/ 3069 w 2526438"/>
                  <a:gd name="connsiteY8" fmla="*/ 465153 h 1153080"/>
                  <a:gd name="connsiteX9" fmla="*/ 165517 w 2526438"/>
                  <a:gd name="connsiteY9" fmla="*/ 654013 h 1153080"/>
                  <a:gd name="connsiteX10" fmla="*/ 725940 w 2526438"/>
                  <a:gd name="connsiteY10" fmla="*/ 833605 h 1153080"/>
                  <a:gd name="connsiteX11" fmla="*/ 1357326 w 2526438"/>
                  <a:gd name="connsiteY11" fmla="*/ 857436 h 1153080"/>
                  <a:gd name="connsiteX12" fmla="*/ 1896235 w 2526438"/>
                  <a:gd name="connsiteY12" fmla="*/ 762112 h 1153080"/>
                  <a:gd name="connsiteX13" fmla="*/ 2289842 w 2526438"/>
                  <a:gd name="connsiteY13" fmla="*/ 510962 h 1153080"/>
                  <a:gd name="connsiteX14" fmla="*/ 2289776 w 2526438"/>
                  <a:gd name="connsiteY14" fmla="*/ 542405 h 1153080"/>
                  <a:gd name="connsiteX15" fmla="*/ 2166385 w 2526438"/>
                  <a:gd name="connsiteY15" fmla="*/ 782236 h 1153080"/>
                  <a:gd name="connsiteX16" fmla="*/ 1419154 w 2526438"/>
                  <a:gd name="connsiteY16" fmla="*/ 992610 h 1153080"/>
                  <a:gd name="connsiteX17" fmla="*/ 712436 w 2526438"/>
                  <a:gd name="connsiteY17" fmla="*/ 974539 h 1153080"/>
                  <a:gd name="connsiteX18" fmla="*/ 396676 w 2526438"/>
                  <a:gd name="connsiteY18" fmla="*/ 928201 h 1153080"/>
                  <a:gd name="connsiteX19" fmla="*/ 806038 w 2526438"/>
                  <a:gd name="connsiteY19" fmla="*/ 1089258 h 1153080"/>
                  <a:gd name="connsiteX20" fmla="*/ 1528313 w 2526438"/>
                  <a:gd name="connsiteY20" fmla="*/ 1149364 h 1153080"/>
                  <a:gd name="connsiteX21" fmla="*/ 2404296 w 2526438"/>
                  <a:gd name="connsiteY21" fmla="*/ 921448 h 1153080"/>
                  <a:gd name="connsiteX22" fmla="*/ 2526430 w 2526438"/>
                  <a:gd name="connsiteY22" fmla="*/ 716238 h 1153080"/>
                  <a:gd name="connsiteX23" fmla="*/ 2479827 w 2526438"/>
                  <a:gd name="connsiteY23" fmla="*/ 576496 h 115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26438" h="1153080">
                    <a:moveTo>
                      <a:pt x="2479827" y="576496"/>
                    </a:moveTo>
                    <a:cubicBezTo>
                      <a:pt x="2436071" y="520759"/>
                      <a:pt x="2362725" y="475281"/>
                      <a:pt x="2305928" y="464624"/>
                    </a:cubicBezTo>
                    <a:cubicBezTo>
                      <a:pt x="2294939" y="462571"/>
                      <a:pt x="2292490" y="454893"/>
                      <a:pt x="2293019" y="445096"/>
                    </a:cubicBezTo>
                    <a:cubicBezTo>
                      <a:pt x="2297521" y="356193"/>
                      <a:pt x="2246880" y="297013"/>
                      <a:pt x="2182868" y="246968"/>
                    </a:cubicBezTo>
                    <a:cubicBezTo>
                      <a:pt x="1994405" y="99415"/>
                      <a:pt x="1726440" y="49304"/>
                      <a:pt x="1494023" y="20906"/>
                    </a:cubicBezTo>
                    <a:cubicBezTo>
                      <a:pt x="1236252" y="-10604"/>
                      <a:pt x="973914" y="-6368"/>
                      <a:pt x="717202" y="32755"/>
                    </a:cubicBezTo>
                    <a:cubicBezTo>
                      <a:pt x="485910" y="68038"/>
                      <a:pt x="236480" y="121525"/>
                      <a:pt x="61455" y="288540"/>
                    </a:cubicBezTo>
                    <a:cubicBezTo>
                      <a:pt x="18626" y="329450"/>
                      <a:pt x="-2028" y="375655"/>
                      <a:pt x="157" y="432518"/>
                    </a:cubicBezTo>
                    <a:cubicBezTo>
                      <a:pt x="554" y="442448"/>
                      <a:pt x="3003" y="464094"/>
                      <a:pt x="3069" y="465153"/>
                    </a:cubicBezTo>
                    <a:cubicBezTo>
                      <a:pt x="20148" y="549157"/>
                      <a:pt x="95745" y="610919"/>
                      <a:pt x="165517" y="654013"/>
                    </a:cubicBezTo>
                    <a:cubicBezTo>
                      <a:pt x="334187" y="758273"/>
                      <a:pt x="532049" y="803883"/>
                      <a:pt x="725940" y="833605"/>
                    </a:cubicBezTo>
                    <a:cubicBezTo>
                      <a:pt x="934526" y="865578"/>
                      <a:pt x="1146952" y="872264"/>
                      <a:pt x="1357326" y="857436"/>
                    </a:cubicBezTo>
                    <a:cubicBezTo>
                      <a:pt x="1540294" y="844528"/>
                      <a:pt x="1721542" y="819902"/>
                      <a:pt x="1896235" y="762112"/>
                    </a:cubicBezTo>
                    <a:cubicBezTo>
                      <a:pt x="2047561" y="712068"/>
                      <a:pt x="2195114" y="653417"/>
                      <a:pt x="2289842" y="510962"/>
                    </a:cubicBezTo>
                    <a:cubicBezTo>
                      <a:pt x="2289643" y="522546"/>
                      <a:pt x="2288849" y="532542"/>
                      <a:pt x="2289776" y="542405"/>
                    </a:cubicBezTo>
                    <a:cubicBezTo>
                      <a:pt x="2299705" y="648651"/>
                      <a:pt x="2249263" y="723983"/>
                      <a:pt x="2166385" y="782236"/>
                    </a:cubicBezTo>
                    <a:cubicBezTo>
                      <a:pt x="1958990" y="928068"/>
                      <a:pt x="1666598" y="972619"/>
                      <a:pt x="1419154" y="992610"/>
                    </a:cubicBezTo>
                    <a:cubicBezTo>
                      <a:pt x="1184817" y="1011609"/>
                      <a:pt x="945581" y="1004327"/>
                      <a:pt x="712436" y="974539"/>
                    </a:cubicBezTo>
                    <a:cubicBezTo>
                      <a:pt x="613074" y="961829"/>
                      <a:pt x="519803" y="946074"/>
                      <a:pt x="396676" y="928201"/>
                    </a:cubicBezTo>
                    <a:cubicBezTo>
                      <a:pt x="472604" y="999098"/>
                      <a:pt x="672784" y="1061918"/>
                      <a:pt x="806038" y="1089258"/>
                    </a:cubicBezTo>
                    <a:cubicBezTo>
                      <a:pt x="1044413" y="1138243"/>
                      <a:pt x="1284509" y="1163001"/>
                      <a:pt x="1528313" y="1149364"/>
                    </a:cubicBezTo>
                    <a:cubicBezTo>
                      <a:pt x="1820307" y="1133014"/>
                      <a:pt x="2157912" y="1093296"/>
                      <a:pt x="2404296" y="921448"/>
                    </a:cubicBezTo>
                    <a:cubicBezTo>
                      <a:pt x="2476252" y="871271"/>
                      <a:pt x="2527224" y="808649"/>
                      <a:pt x="2526430" y="716238"/>
                    </a:cubicBezTo>
                    <a:cubicBezTo>
                      <a:pt x="2526032" y="670562"/>
                      <a:pt x="2514250" y="620451"/>
                      <a:pt x="2479827" y="576496"/>
                    </a:cubicBezTo>
                    <a:close/>
                  </a:path>
                </a:pathLst>
              </a:custGeom>
              <a:solidFill>
                <a:schemeClr val="accent4"/>
              </a:solidFill>
              <a:ln w="6615" cap="flat">
                <a:noFill/>
                <a:prstDash val="solid"/>
                <a:miter/>
              </a:ln>
            </p:spPr>
            <p:txBody>
              <a:bodyPr rtlCol="0" anchor="ctr"/>
              <a:lstStyle/>
              <a:p>
                <a:endParaRPr lang="en-US"/>
              </a:p>
            </p:txBody>
          </p:sp>
          <p:sp>
            <p:nvSpPr>
              <p:cNvPr id="121" name="Graphic 2">
                <a:extLst>
                  <a:ext uri="{FF2B5EF4-FFF2-40B4-BE49-F238E27FC236}">
                    <a16:creationId xmlns:a16="http://schemas.microsoft.com/office/drawing/2014/main" id="{48173237-3BFF-482D-A6AB-85BFA106A510}"/>
                  </a:ext>
                </a:extLst>
              </p:cNvPr>
              <p:cNvSpPr/>
              <p:nvPr/>
            </p:nvSpPr>
            <p:spPr>
              <a:xfrm>
                <a:off x="2885175" y="2689646"/>
                <a:ext cx="2033644" cy="596335"/>
              </a:xfrm>
              <a:custGeom>
                <a:avLst/>
                <a:gdLst>
                  <a:gd name="connsiteX0" fmla="*/ 80504 w 2033644"/>
                  <a:gd name="connsiteY0" fmla="*/ 0 h 596335"/>
                  <a:gd name="connsiteX1" fmla="*/ 201843 w 2033644"/>
                  <a:gd name="connsiteY1" fmla="*/ 72353 h 596335"/>
                  <a:gd name="connsiteX2" fmla="*/ 219783 w 2033644"/>
                  <a:gd name="connsiteY2" fmla="*/ 103797 h 596335"/>
                  <a:gd name="connsiteX3" fmla="*/ 342843 w 2033644"/>
                  <a:gd name="connsiteY3" fmla="*/ 308478 h 596335"/>
                  <a:gd name="connsiteX4" fmla="*/ 784641 w 2033644"/>
                  <a:gd name="connsiteY4" fmla="*/ 461790 h 596335"/>
                  <a:gd name="connsiteX5" fmla="*/ 1216775 w 2033644"/>
                  <a:gd name="connsiteY5" fmla="*/ 504222 h 596335"/>
                  <a:gd name="connsiteX6" fmla="*/ 1562984 w 2033644"/>
                  <a:gd name="connsiteY6" fmla="*/ 499919 h 596335"/>
                  <a:gd name="connsiteX7" fmla="*/ 1918131 w 2033644"/>
                  <a:gd name="connsiteY7" fmla="*/ 453250 h 596335"/>
                  <a:gd name="connsiteX8" fmla="*/ 2033644 w 2033644"/>
                  <a:gd name="connsiteY8" fmla="*/ 431803 h 596335"/>
                  <a:gd name="connsiteX9" fmla="*/ 1857097 w 2033644"/>
                  <a:gd name="connsiteY9" fmla="*/ 500978 h 596335"/>
                  <a:gd name="connsiteX10" fmla="*/ 1444293 w 2033644"/>
                  <a:gd name="connsiteY10" fmla="*/ 579885 h 596335"/>
                  <a:gd name="connsiteX11" fmla="*/ 1028974 w 2033644"/>
                  <a:gd name="connsiteY11" fmla="*/ 593058 h 596335"/>
                  <a:gd name="connsiteX12" fmla="*/ 366541 w 2033644"/>
                  <a:gd name="connsiteY12" fmla="*/ 478670 h 596335"/>
                  <a:gd name="connsiteX13" fmla="*/ 78783 w 2033644"/>
                  <a:gd name="connsiteY13" fmla="*/ 321717 h 596335"/>
                  <a:gd name="connsiteX14" fmla="*/ 2789 w 2033644"/>
                  <a:gd name="connsiteY14" fmla="*/ 204284 h 596335"/>
                  <a:gd name="connsiteX15" fmla="*/ 69582 w 2033644"/>
                  <a:gd name="connsiteY15" fmla="*/ 15027 h 596335"/>
                  <a:gd name="connsiteX16" fmla="*/ 80504 w 2033644"/>
                  <a:gd name="connsiteY16" fmla="*/ 0 h 59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3644" h="596335">
                    <a:moveTo>
                      <a:pt x="80504" y="0"/>
                    </a:moveTo>
                    <a:cubicBezTo>
                      <a:pt x="119428" y="26677"/>
                      <a:pt x="158418" y="53288"/>
                      <a:pt x="201843" y="72353"/>
                    </a:cubicBezTo>
                    <a:cubicBezTo>
                      <a:pt x="216473" y="78774"/>
                      <a:pt x="220378" y="89167"/>
                      <a:pt x="219783" y="103797"/>
                    </a:cubicBezTo>
                    <a:cubicBezTo>
                      <a:pt x="215612" y="199054"/>
                      <a:pt x="271085" y="260088"/>
                      <a:pt x="342843" y="308478"/>
                    </a:cubicBezTo>
                    <a:cubicBezTo>
                      <a:pt x="476163" y="398439"/>
                      <a:pt x="629211" y="434715"/>
                      <a:pt x="784641" y="461790"/>
                    </a:cubicBezTo>
                    <a:cubicBezTo>
                      <a:pt x="927560" y="486680"/>
                      <a:pt x="1071803" y="496940"/>
                      <a:pt x="1216775" y="504222"/>
                    </a:cubicBezTo>
                    <a:cubicBezTo>
                      <a:pt x="1332685" y="510047"/>
                      <a:pt x="1447934" y="505347"/>
                      <a:pt x="1562984" y="499919"/>
                    </a:cubicBezTo>
                    <a:cubicBezTo>
                      <a:pt x="1682205" y="494226"/>
                      <a:pt x="1801029" y="478273"/>
                      <a:pt x="1918131" y="453250"/>
                    </a:cubicBezTo>
                    <a:cubicBezTo>
                      <a:pt x="1956326" y="445108"/>
                      <a:pt x="1994655" y="437429"/>
                      <a:pt x="2033644" y="431803"/>
                    </a:cubicBezTo>
                    <a:cubicBezTo>
                      <a:pt x="1977840" y="462849"/>
                      <a:pt x="1917601" y="482708"/>
                      <a:pt x="1857097" y="500978"/>
                    </a:cubicBezTo>
                    <a:cubicBezTo>
                      <a:pt x="1722387" y="541689"/>
                      <a:pt x="1583638" y="564130"/>
                      <a:pt x="1444293" y="579885"/>
                    </a:cubicBezTo>
                    <a:cubicBezTo>
                      <a:pt x="1306471" y="595441"/>
                      <a:pt x="1167458" y="600274"/>
                      <a:pt x="1028974" y="593058"/>
                    </a:cubicBezTo>
                    <a:cubicBezTo>
                      <a:pt x="803904" y="581341"/>
                      <a:pt x="581019" y="552943"/>
                      <a:pt x="366541" y="478670"/>
                    </a:cubicBezTo>
                    <a:cubicBezTo>
                      <a:pt x="262082" y="442460"/>
                      <a:pt x="162258" y="396652"/>
                      <a:pt x="78783" y="321717"/>
                    </a:cubicBezTo>
                    <a:cubicBezTo>
                      <a:pt x="43037" y="289612"/>
                      <a:pt x="17948" y="250026"/>
                      <a:pt x="2789" y="204284"/>
                    </a:cubicBezTo>
                    <a:cubicBezTo>
                      <a:pt x="-7140" y="129812"/>
                      <a:pt x="8151" y="64277"/>
                      <a:pt x="69582" y="15027"/>
                    </a:cubicBezTo>
                    <a:cubicBezTo>
                      <a:pt x="74679" y="10922"/>
                      <a:pt x="79975" y="7282"/>
                      <a:pt x="80504" y="0"/>
                    </a:cubicBezTo>
                    <a:close/>
                  </a:path>
                </a:pathLst>
              </a:custGeom>
              <a:solidFill>
                <a:schemeClr val="accent4"/>
              </a:solidFill>
              <a:ln w="6615" cap="flat">
                <a:noFill/>
                <a:prstDash val="solid"/>
                <a:miter/>
              </a:ln>
            </p:spPr>
            <p:txBody>
              <a:bodyPr rtlCol="0" anchor="ctr"/>
              <a:lstStyle/>
              <a:p>
                <a:endParaRPr lang="en-US"/>
              </a:p>
            </p:txBody>
          </p:sp>
          <p:sp>
            <p:nvSpPr>
              <p:cNvPr id="122" name="Graphic 2">
                <a:extLst>
                  <a:ext uri="{FF2B5EF4-FFF2-40B4-BE49-F238E27FC236}">
                    <a16:creationId xmlns:a16="http://schemas.microsoft.com/office/drawing/2014/main" id="{C919047D-9969-47D2-B1A7-7BB2D265E5E5}"/>
                  </a:ext>
                </a:extLst>
              </p:cNvPr>
              <p:cNvSpPr/>
              <p:nvPr/>
            </p:nvSpPr>
            <p:spPr>
              <a:xfrm>
                <a:off x="3729989" y="2153915"/>
                <a:ext cx="567770" cy="331957"/>
              </a:xfrm>
              <a:custGeom>
                <a:avLst/>
                <a:gdLst>
                  <a:gd name="connsiteX0" fmla="*/ 326814 w 567770"/>
                  <a:gd name="connsiteY0" fmla="*/ 142654 h 331957"/>
                  <a:gd name="connsiteX1" fmla="*/ 474566 w 567770"/>
                  <a:gd name="connsiteY1" fmla="*/ 142654 h 331957"/>
                  <a:gd name="connsiteX2" fmla="*/ 462121 w 567770"/>
                  <a:gd name="connsiteY2" fmla="*/ 112071 h 331957"/>
                  <a:gd name="connsiteX3" fmla="*/ 386325 w 567770"/>
                  <a:gd name="connsiteY3" fmla="*/ 75134 h 331957"/>
                  <a:gd name="connsiteX4" fmla="*/ 326814 w 567770"/>
                  <a:gd name="connsiteY4" fmla="*/ 142654 h 331957"/>
                  <a:gd name="connsiteX5" fmla="*/ 326814 w 567770"/>
                  <a:gd name="connsiteY5" fmla="*/ 142654 h 331957"/>
                  <a:gd name="connsiteX6" fmla="*/ 92808 w 567770"/>
                  <a:gd name="connsiteY6" fmla="*/ 187668 h 331957"/>
                  <a:gd name="connsiteX7" fmla="*/ 105650 w 567770"/>
                  <a:gd name="connsiteY7" fmla="*/ 219708 h 331957"/>
                  <a:gd name="connsiteX8" fmla="*/ 181446 w 567770"/>
                  <a:gd name="connsiteY8" fmla="*/ 256645 h 331957"/>
                  <a:gd name="connsiteX9" fmla="*/ 249033 w 567770"/>
                  <a:gd name="connsiteY9" fmla="*/ 187602 h 331957"/>
                  <a:gd name="connsiteX10" fmla="*/ 92808 w 567770"/>
                  <a:gd name="connsiteY10" fmla="*/ 187602 h 331957"/>
                  <a:gd name="connsiteX11" fmla="*/ 0 w 567770"/>
                  <a:gd name="connsiteY11" fmla="*/ 187668 h 331957"/>
                  <a:gd name="connsiteX12" fmla="*/ 0 w 567770"/>
                  <a:gd name="connsiteY12" fmla="*/ 142721 h 331957"/>
                  <a:gd name="connsiteX13" fmla="*/ 27141 w 567770"/>
                  <a:gd name="connsiteY13" fmla="*/ 142721 h 331957"/>
                  <a:gd name="connsiteX14" fmla="*/ 40446 w 567770"/>
                  <a:gd name="connsiteY14" fmla="*/ 92808 h 331957"/>
                  <a:gd name="connsiteX15" fmla="*/ 165757 w 567770"/>
                  <a:gd name="connsiteY15" fmla="*/ 0 h 331957"/>
                  <a:gd name="connsiteX16" fmla="*/ 167809 w 567770"/>
                  <a:gd name="connsiteY16" fmla="*/ 74339 h 331957"/>
                  <a:gd name="connsiteX17" fmla="*/ 98633 w 567770"/>
                  <a:gd name="connsiteY17" fmla="*/ 125576 h 331957"/>
                  <a:gd name="connsiteX18" fmla="*/ 93271 w 567770"/>
                  <a:gd name="connsiteY18" fmla="*/ 142721 h 331957"/>
                  <a:gd name="connsiteX19" fmla="*/ 261742 w 567770"/>
                  <a:gd name="connsiteY19" fmla="*/ 142721 h 331957"/>
                  <a:gd name="connsiteX20" fmla="*/ 378315 w 567770"/>
                  <a:gd name="connsiteY20" fmla="*/ 1522 h 331957"/>
                  <a:gd name="connsiteX21" fmla="*/ 514548 w 567770"/>
                  <a:gd name="connsiteY21" fmla="*/ 68448 h 331957"/>
                  <a:gd name="connsiteX22" fmla="*/ 540630 w 567770"/>
                  <a:gd name="connsiteY22" fmla="*/ 142721 h 331957"/>
                  <a:gd name="connsiteX23" fmla="*/ 567771 w 567770"/>
                  <a:gd name="connsiteY23" fmla="*/ 142721 h 331957"/>
                  <a:gd name="connsiteX24" fmla="*/ 567771 w 567770"/>
                  <a:gd name="connsiteY24" fmla="*/ 187668 h 331957"/>
                  <a:gd name="connsiteX25" fmla="*/ 540763 w 567770"/>
                  <a:gd name="connsiteY25" fmla="*/ 187668 h 331957"/>
                  <a:gd name="connsiteX26" fmla="*/ 527258 w 567770"/>
                  <a:gd name="connsiteY26" fmla="*/ 239037 h 331957"/>
                  <a:gd name="connsiteX27" fmla="*/ 401947 w 567770"/>
                  <a:gd name="connsiteY27" fmla="*/ 331845 h 331957"/>
                  <a:gd name="connsiteX28" fmla="*/ 399895 w 567770"/>
                  <a:gd name="connsiteY28" fmla="*/ 257506 h 331957"/>
                  <a:gd name="connsiteX29" fmla="*/ 469071 w 567770"/>
                  <a:gd name="connsiteY29" fmla="*/ 206270 h 331957"/>
                  <a:gd name="connsiteX30" fmla="*/ 474764 w 567770"/>
                  <a:gd name="connsiteY30" fmla="*/ 187668 h 331957"/>
                  <a:gd name="connsiteX31" fmla="*/ 317083 w 567770"/>
                  <a:gd name="connsiteY31" fmla="*/ 187668 h 331957"/>
                  <a:gd name="connsiteX32" fmla="*/ 190448 w 567770"/>
                  <a:gd name="connsiteY32" fmla="*/ 330323 h 331957"/>
                  <a:gd name="connsiteX33" fmla="*/ 53156 w 567770"/>
                  <a:gd name="connsiteY33" fmla="*/ 263398 h 331957"/>
                  <a:gd name="connsiteX34" fmla="*/ 26942 w 567770"/>
                  <a:gd name="connsiteY34" fmla="*/ 187668 h 331957"/>
                  <a:gd name="connsiteX35" fmla="*/ 0 w 567770"/>
                  <a:gd name="connsiteY35" fmla="*/ 187668 h 33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7770" h="331957">
                    <a:moveTo>
                      <a:pt x="326814" y="142654"/>
                    </a:moveTo>
                    <a:lnTo>
                      <a:pt x="474566" y="142654"/>
                    </a:lnTo>
                    <a:cubicBezTo>
                      <a:pt x="472249" y="131798"/>
                      <a:pt x="468012" y="121405"/>
                      <a:pt x="462121" y="112071"/>
                    </a:cubicBezTo>
                    <a:cubicBezTo>
                      <a:pt x="444777" y="84600"/>
                      <a:pt x="415584" y="70367"/>
                      <a:pt x="386325" y="75134"/>
                    </a:cubicBezTo>
                    <a:cubicBezTo>
                      <a:pt x="348063" y="80826"/>
                      <a:pt x="335155" y="107835"/>
                      <a:pt x="326814" y="142654"/>
                    </a:cubicBezTo>
                    <a:lnTo>
                      <a:pt x="326814" y="142654"/>
                    </a:lnTo>
                    <a:close/>
                    <a:moveTo>
                      <a:pt x="92808" y="187668"/>
                    </a:moveTo>
                    <a:cubicBezTo>
                      <a:pt x="95125" y="199054"/>
                      <a:pt x="99427" y="209910"/>
                      <a:pt x="105650" y="219708"/>
                    </a:cubicBezTo>
                    <a:cubicBezTo>
                      <a:pt x="122994" y="247179"/>
                      <a:pt x="152187" y="261412"/>
                      <a:pt x="181446" y="256645"/>
                    </a:cubicBezTo>
                    <a:cubicBezTo>
                      <a:pt x="220502" y="247510"/>
                      <a:pt x="237779" y="220767"/>
                      <a:pt x="249033" y="187602"/>
                    </a:cubicBezTo>
                    <a:lnTo>
                      <a:pt x="92808" y="187602"/>
                    </a:lnTo>
                    <a:close/>
                    <a:moveTo>
                      <a:pt x="0" y="187668"/>
                    </a:moveTo>
                    <a:lnTo>
                      <a:pt x="0" y="142721"/>
                    </a:lnTo>
                    <a:lnTo>
                      <a:pt x="27141" y="142721"/>
                    </a:lnTo>
                    <a:cubicBezTo>
                      <a:pt x="29193" y="125642"/>
                      <a:pt x="33628" y="108761"/>
                      <a:pt x="40446" y="92808"/>
                    </a:cubicBezTo>
                    <a:cubicBezTo>
                      <a:pt x="64012" y="37600"/>
                      <a:pt x="112270" y="1920"/>
                      <a:pt x="165757" y="0"/>
                    </a:cubicBezTo>
                    <a:lnTo>
                      <a:pt x="167809" y="74339"/>
                    </a:lnTo>
                    <a:cubicBezTo>
                      <a:pt x="138285" y="75398"/>
                      <a:pt x="111608" y="95125"/>
                      <a:pt x="98633" y="125576"/>
                    </a:cubicBezTo>
                    <a:cubicBezTo>
                      <a:pt x="96250" y="131136"/>
                      <a:pt x="94397" y="136829"/>
                      <a:pt x="93271" y="142721"/>
                    </a:cubicBezTo>
                    <a:lnTo>
                      <a:pt x="261742" y="142721"/>
                    </a:lnTo>
                    <a:cubicBezTo>
                      <a:pt x="276504" y="84004"/>
                      <a:pt x="293319" y="21249"/>
                      <a:pt x="378315" y="1522"/>
                    </a:cubicBezTo>
                    <a:cubicBezTo>
                      <a:pt x="431008" y="-6686"/>
                      <a:pt x="483304" y="18998"/>
                      <a:pt x="514548" y="68448"/>
                    </a:cubicBezTo>
                    <a:cubicBezTo>
                      <a:pt x="528648" y="90822"/>
                      <a:pt x="537453" y="116308"/>
                      <a:pt x="540630" y="142721"/>
                    </a:cubicBezTo>
                    <a:lnTo>
                      <a:pt x="567771" y="142721"/>
                    </a:lnTo>
                    <a:lnTo>
                      <a:pt x="567771" y="187668"/>
                    </a:lnTo>
                    <a:lnTo>
                      <a:pt x="540763" y="187668"/>
                    </a:lnTo>
                    <a:cubicBezTo>
                      <a:pt x="538776" y="205277"/>
                      <a:pt x="534275" y="222620"/>
                      <a:pt x="527258" y="239037"/>
                    </a:cubicBezTo>
                    <a:cubicBezTo>
                      <a:pt x="503692" y="294245"/>
                      <a:pt x="455435" y="329925"/>
                      <a:pt x="401947" y="331845"/>
                    </a:cubicBezTo>
                    <a:lnTo>
                      <a:pt x="399895" y="257506"/>
                    </a:lnTo>
                    <a:cubicBezTo>
                      <a:pt x="429419" y="256447"/>
                      <a:pt x="456096" y="236720"/>
                      <a:pt x="469071" y="206270"/>
                    </a:cubicBezTo>
                    <a:cubicBezTo>
                      <a:pt x="471653" y="200246"/>
                      <a:pt x="473573" y="194023"/>
                      <a:pt x="474764" y="187668"/>
                    </a:cubicBezTo>
                    <a:lnTo>
                      <a:pt x="317083" y="187668"/>
                    </a:lnTo>
                    <a:cubicBezTo>
                      <a:pt x="304969" y="244200"/>
                      <a:pt x="284183" y="305631"/>
                      <a:pt x="190448" y="330323"/>
                    </a:cubicBezTo>
                    <a:cubicBezTo>
                      <a:pt x="137425" y="338928"/>
                      <a:pt x="84599" y="313111"/>
                      <a:pt x="53156" y="263398"/>
                    </a:cubicBezTo>
                    <a:cubicBezTo>
                      <a:pt x="38791" y="240626"/>
                      <a:pt x="29987" y="214610"/>
                      <a:pt x="26942" y="187668"/>
                    </a:cubicBezTo>
                    <a:lnTo>
                      <a:pt x="0" y="187668"/>
                    </a:lnTo>
                    <a:close/>
                  </a:path>
                </a:pathLst>
              </a:custGeom>
              <a:solidFill>
                <a:srgbClr val="FFFFFF"/>
              </a:solidFill>
              <a:ln w="6615" cap="flat">
                <a:noFill/>
                <a:prstDash val="solid"/>
                <a:miter/>
              </a:ln>
            </p:spPr>
            <p:txBody>
              <a:bodyPr rtlCol="0" anchor="ctr"/>
              <a:lstStyle/>
              <a:p>
                <a:endParaRPr lang="en-US"/>
              </a:p>
            </p:txBody>
          </p:sp>
        </p:grpSp>
      </p:grpSp>
      <p:sp>
        <p:nvSpPr>
          <p:cNvPr id="135" name="직사각형 113">
            <a:extLst>
              <a:ext uri="{FF2B5EF4-FFF2-40B4-BE49-F238E27FC236}">
                <a16:creationId xmlns:a16="http://schemas.microsoft.com/office/drawing/2014/main" id="{AE91926B-2A7B-4169-9D96-71539C7C6670}"/>
              </a:ext>
            </a:extLst>
          </p:cNvPr>
          <p:cNvSpPr>
            <a:spLocks noChangeArrowheads="1"/>
          </p:cNvSpPr>
          <p:nvPr/>
        </p:nvSpPr>
        <p:spPr bwMode="auto">
          <a:xfrm>
            <a:off x="7313902" y="4567323"/>
            <a:ext cx="108551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spc="300" dirty="0">
                <a:solidFill>
                  <a:schemeClr val="tx1">
                    <a:lumMod val="75000"/>
                    <a:lumOff val="25000"/>
                  </a:schemeClr>
                </a:solidFill>
                <a:cs typeface="Arial" charset="0"/>
              </a:rPr>
              <a:t>0.00</a:t>
            </a:r>
            <a:endParaRPr lang="ko-KR" altLang="en-US" sz="2800" spc="300" dirty="0">
              <a:solidFill>
                <a:schemeClr val="tx1">
                  <a:lumMod val="75000"/>
                  <a:lumOff val="25000"/>
                </a:schemeClr>
              </a:solidFill>
            </a:endParaRPr>
          </a:p>
        </p:txBody>
      </p:sp>
      <p:grpSp>
        <p:nvGrpSpPr>
          <p:cNvPr id="148" name="Group 41">
            <a:extLst>
              <a:ext uri="{FF2B5EF4-FFF2-40B4-BE49-F238E27FC236}">
                <a16:creationId xmlns:a16="http://schemas.microsoft.com/office/drawing/2014/main" id="{6C4C488C-1196-4387-9F41-C12E25CD4406}"/>
              </a:ext>
            </a:extLst>
          </p:cNvPr>
          <p:cNvGrpSpPr/>
          <p:nvPr/>
        </p:nvGrpSpPr>
        <p:grpSpPr>
          <a:xfrm>
            <a:off x="600891" y="3379517"/>
            <a:ext cx="1989495" cy="863315"/>
            <a:chOff x="3700447" y="1954419"/>
            <a:chExt cx="943561" cy="863315"/>
          </a:xfrm>
        </p:grpSpPr>
        <p:sp>
          <p:nvSpPr>
            <p:cNvPr id="149" name="TextBox 148">
              <a:extLst>
                <a:ext uri="{FF2B5EF4-FFF2-40B4-BE49-F238E27FC236}">
                  <a16:creationId xmlns:a16="http://schemas.microsoft.com/office/drawing/2014/main" id="{81722BBE-EA84-4FF6-8DB4-A72F60BB54FE}"/>
                </a:ext>
              </a:extLst>
            </p:cNvPr>
            <p:cNvSpPr txBox="1"/>
            <p:nvPr/>
          </p:nvSpPr>
          <p:spPr>
            <a:xfrm>
              <a:off x="3700447" y="1954419"/>
              <a:ext cx="943561"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Balance inquiry and deposit </a:t>
              </a:r>
              <a:endParaRPr lang="ko-KR" altLang="en-US" sz="1200" b="1" dirty="0">
                <a:solidFill>
                  <a:schemeClr val="tx1">
                    <a:lumMod val="75000"/>
                    <a:lumOff val="25000"/>
                  </a:schemeClr>
                </a:solidFill>
                <a:cs typeface="Arial" pitchFamily="34" charset="0"/>
              </a:endParaRPr>
            </a:p>
          </p:txBody>
        </p:sp>
        <p:sp>
          <p:nvSpPr>
            <p:cNvPr id="150" name="TextBox 149">
              <a:extLst>
                <a:ext uri="{FF2B5EF4-FFF2-40B4-BE49-F238E27FC236}">
                  <a16:creationId xmlns:a16="http://schemas.microsoft.com/office/drawing/2014/main" id="{9BE287DA-A64C-489E-9EB2-99BD763DE6D1}"/>
                </a:ext>
              </a:extLst>
            </p:cNvPr>
            <p:cNvSpPr txBox="1"/>
            <p:nvPr/>
          </p:nvSpPr>
          <p:spPr>
            <a:xfrm>
              <a:off x="3700447" y="2171403"/>
              <a:ext cx="94356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check your balance and deposit your cash for online transaction</a:t>
              </a:r>
              <a:endParaRPr lang="ko-KR" altLang="en-US" sz="1200" dirty="0">
                <a:solidFill>
                  <a:schemeClr val="tx1">
                    <a:lumMod val="75000"/>
                    <a:lumOff val="25000"/>
                  </a:schemeClr>
                </a:solidFill>
                <a:cs typeface="Arial" pitchFamily="34" charset="0"/>
              </a:endParaRPr>
            </a:p>
          </p:txBody>
        </p:sp>
      </p:grpSp>
      <p:grpSp>
        <p:nvGrpSpPr>
          <p:cNvPr id="154" name="Group 47">
            <a:extLst>
              <a:ext uri="{FF2B5EF4-FFF2-40B4-BE49-F238E27FC236}">
                <a16:creationId xmlns:a16="http://schemas.microsoft.com/office/drawing/2014/main" id="{B673DB17-D0F7-424B-8280-CC58665B8E15}"/>
              </a:ext>
            </a:extLst>
          </p:cNvPr>
          <p:cNvGrpSpPr/>
          <p:nvPr/>
        </p:nvGrpSpPr>
        <p:grpSpPr>
          <a:xfrm>
            <a:off x="600891" y="4426494"/>
            <a:ext cx="1989495" cy="863315"/>
            <a:chOff x="3700447" y="1954419"/>
            <a:chExt cx="943561" cy="863315"/>
          </a:xfrm>
        </p:grpSpPr>
        <p:sp>
          <p:nvSpPr>
            <p:cNvPr id="155" name="TextBox 154">
              <a:extLst>
                <a:ext uri="{FF2B5EF4-FFF2-40B4-BE49-F238E27FC236}">
                  <a16:creationId xmlns:a16="http://schemas.microsoft.com/office/drawing/2014/main" id="{B92E461C-406F-4F18-B3CC-1DAA8136DEA9}"/>
                </a:ext>
              </a:extLst>
            </p:cNvPr>
            <p:cNvSpPr txBox="1"/>
            <p:nvPr/>
          </p:nvSpPr>
          <p:spPr>
            <a:xfrm>
              <a:off x="3700447" y="1954419"/>
              <a:ext cx="943561" cy="276999"/>
            </a:xfrm>
            <a:prstGeom prst="rect">
              <a:avLst/>
            </a:prstGeom>
            <a:noFill/>
          </p:spPr>
          <p:txBody>
            <a:bodyPr wrap="square" rtlCol="0">
              <a:spAutoFit/>
            </a:bodyPr>
            <a:lstStyle/>
            <a:p>
              <a:pPr algn="r"/>
              <a:r>
                <a:rPr lang="en-GB" altLang="ko-KR" sz="1200" b="1" dirty="0">
                  <a:solidFill>
                    <a:schemeClr val="tx1">
                      <a:lumMod val="75000"/>
                      <a:lumOff val="25000"/>
                    </a:schemeClr>
                  </a:solidFill>
                  <a:cs typeface="Arial" pitchFamily="34" charset="0"/>
                </a:rPr>
                <a:t>Online transfer</a:t>
              </a:r>
              <a:endParaRPr lang="ko-KR" altLang="en-US" sz="1200" b="1" dirty="0">
                <a:solidFill>
                  <a:schemeClr val="tx1">
                    <a:lumMod val="75000"/>
                    <a:lumOff val="25000"/>
                  </a:schemeClr>
                </a:solidFill>
                <a:cs typeface="Arial" pitchFamily="34" charset="0"/>
              </a:endParaRPr>
            </a:p>
          </p:txBody>
        </p:sp>
        <p:sp>
          <p:nvSpPr>
            <p:cNvPr id="156" name="TextBox 155">
              <a:extLst>
                <a:ext uri="{FF2B5EF4-FFF2-40B4-BE49-F238E27FC236}">
                  <a16:creationId xmlns:a16="http://schemas.microsoft.com/office/drawing/2014/main" id="{A25E06FB-5AD5-49E6-A261-9F4806EFE2D6}"/>
                </a:ext>
              </a:extLst>
            </p:cNvPr>
            <p:cNvSpPr txBox="1"/>
            <p:nvPr/>
          </p:nvSpPr>
          <p:spPr>
            <a:xfrm>
              <a:off x="3700447" y="2171403"/>
              <a:ext cx="94356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transfer your money to another account simply and easily.</a:t>
              </a:r>
              <a:endParaRPr lang="ko-KR" altLang="en-US" sz="1200" dirty="0">
                <a:solidFill>
                  <a:schemeClr val="tx1">
                    <a:lumMod val="75000"/>
                    <a:lumOff val="25000"/>
                  </a:schemeClr>
                </a:solidFill>
                <a:cs typeface="Arial" pitchFamily="34" charset="0"/>
              </a:endParaRPr>
            </a:p>
          </p:txBody>
        </p:sp>
      </p:grpSp>
      <p:grpSp>
        <p:nvGrpSpPr>
          <p:cNvPr id="160" name="Group 53">
            <a:extLst>
              <a:ext uri="{FF2B5EF4-FFF2-40B4-BE49-F238E27FC236}">
                <a16:creationId xmlns:a16="http://schemas.microsoft.com/office/drawing/2014/main" id="{0D352D87-2866-45F8-80B8-B31ECCC83C15}"/>
              </a:ext>
            </a:extLst>
          </p:cNvPr>
          <p:cNvGrpSpPr/>
          <p:nvPr/>
        </p:nvGrpSpPr>
        <p:grpSpPr>
          <a:xfrm>
            <a:off x="600891" y="5473471"/>
            <a:ext cx="1989495" cy="863315"/>
            <a:chOff x="3700447" y="1954419"/>
            <a:chExt cx="943561" cy="863315"/>
          </a:xfrm>
        </p:grpSpPr>
        <p:sp>
          <p:nvSpPr>
            <p:cNvPr id="161" name="TextBox 160">
              <a:extLst>
                <a:ext uri="{FF2B5EF4-FFF2-40B4-BE49-F238E27FC236}">
                  <a16:creationId xmlns:a16="http://schemas.microsoft.com/office/drawing/2014/main" id="{45150A3E-4B10-452C-9909-A1FBD91ACADC}"/>
                </a:ext>
              </a:extLst>
            </p:cNvPr>
            <p:cNvSpPr txBox="1"/>
            <p:nvPr/>
          </p:nvSpPr>
          <p:spPr>
            <a:xfrm>
              <a:off x="3700447" y="1954419"/>
              <a:ext cx="943561" cy="276999"/>
            </a:xfrm>
            <a:prstGeom prst="rect">
              <a:avLst/>
            </a:prstGeom>
            <a:noFill/>
          </p:spPr>
          <p:txBody>
            <a:bodyPr wrap="square" rtlCol="0">
              <a:spAutoFit/>
            </a:bodyPr>
            <a:lstStyle/>
            <a:p>
              <a:pPr algn="r"/>
              <a:r>
                <a:rPr lang="en-GB" altLang="ko-KR" sz="1200" b="1" dirty="0">
                  <a:solidFill>
                    <a:schemeClr val="tx1">
                      <a:lumMod val="75000"/>
                      <a:lumOff val="25000"/>
                    </a:schemeClr>
                  </a:solidFill>
                  <a:cs typeface="Arial" pitchFamily="34" charset="0"/>
                </a:rPr>
                <a:t>International Flight Tickets</a:t>
              </a:r>
              <a:endParaRPr lang="ko-KR" altLang="en-US" sz="1200" b="1" dirty="0">
                <a:solidFill>
                  <a:schemeClr val="tx1">
                    <a:lumMod val="75000"/>
                    <a:lumOff val="25000"/>
                  </a:schemeClr>
                </a:solidFill>
                <a:cs typeface="Arial" pitchFamily="34" charset="0"/>
              </a:endParaRPr>
            </a:p>
          </p:txBody>
        </p:sp>
        <p:sp>
          <p:nvSpPr>
            <p:cNvPr id="162" name="TextBox 161">
              <a:extLst>
                <a:ext uri="{FF2B5EF4-FFF2-40B4-BE49-F238E27FC236}">
                  <a16:creationId xmlns:a16="http://schemas.microsoft.com/office/drawing/2014/main" id="{DDBFBDC5-44FB-4509-9D44-CB11B5552972}"/>
                </a:ext>
              </a:extLst>
            </p:cNvPr>
            <p:cNvSpPr txBox="1"/>
            <p:nvPr/>
          </p:nvSpPr>
          <p:spPr>
            <a:xfrm>
              <a:off x="3700447" y="2171403"/>
              <a:ext cx="94356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grpSp>
        <p:nvGrpSpPr>
          <p:cNvPr id="151" name="Group 44">
            <a:extLst>
              <a:ext uri="{FF2B5EF4-FFF2-40B4-BE49-F238E27FC236}">
                <a16:creationId xmlns:a16="http://schemas.microsoft.com/office/drawing/2014/main" id="{ECDF3525-17AF-4B21-931C-48FD96409EF9}"/>
              </a:ext>
            </a:extLst>
          </p:cNvPr>
          <p:cNvGrpSpPr/>
          <p:nvPr/>
        </p:nvGrpSpPr>
        <p:grpSpPr>
          <a:xfrm>
            <a:off x="9614933" y="3379517"/>
            <a:ext cx="1976177" cy="863315"/>
            <a:chOff x="3233964" y="1954419"/>
            <a:chExt cx="941460" cy="863315"/>
          </a:xfrm>
        </p:grpSpPr>
        <p:sp>
          <p:nvSpPr>
            <p:cNvPr id="152" name="TextBox 151">
              <a:extLst>
                <a:ext uri="{FF2B5EF4-FFF2-40B4-BE49-F238E27FC236}">
                  <a16:creationId xmlns:a16="http://schemas.microsoft.com/office/drawing/2014/main" id="{C90DA4E0-F0CD-484D-A54F-91C010A1DE45}"/>
                </a:ext>
              </a:extLst>
            </p:cNvPr>
            <p:cNvSpPr txBox="1"/>
            <p:nvPr/>
          </p:nvSpPr>
          <p:spPr>
            <a:xfrm>
              <a:off x="3233964" y="1954419"/>
              <a:ext cx="941460"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Pay Bills</a:t>
              </a:r>
              <a:endParaRPr lang="ko-KR" altLang="en-US" sz="1200" b="1" dirty="0">
                <a:solidFill>
                  <a:schemeClr val="tx1">
                    <a:lumMod val="75000"/>
                    <a:lumOff val="25000"/>
                  </a:schemeClr>
                </a:solidFill>
                <a:cs typeface="Arial" pitchFamily="34" charset="0"/>
              </a:endParaRPr>
            </a:p>
          </p:txBody>
        </p:sp>
        <p:sp>
          <p:nvSpPr>
            <p:cNvPr id="153" name="TextBox 152">
              <a:extLst>
                <a:ext uri="{FF2B5EF4-FFF2-40B4-BE49-F238E27FC236}">
                  <a16:creationId xmlns:a16="http://schemas.microsoft.com/office/drawing/2014/main" id="{38FC8F0E-C34A-4C6B-B646-9D75BF22ECAE}"/>
                </a:ext>
              </a:extLst>
            </p:cNvPr>
            <p:cNvSpPr txBox="1"/>
            <p:nvPr/>
          </p:nvSpPr>
          <p:spPr>
            <a:xfrm>
              <a:off x="3233964" y="2171403"/>
              <a:ext cx="94146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pay bills such as water and electricity bills easily through it.</a:t>
              </a:r>
              <a:endParaRPr lang="ko-KR" altLang="en-US" sz="1200" dirty="0">
                <a:solidFill>
                  <a:schemeClr val="tx1">
                    <a:lumMod val="75000"/>
                    <a:lumOff val="25000"/>
                  </a:schemeClr>
                </a:solidFill>
                <a:cs typeface="Arial" pitchFamily="34" charset="0"/>
              </a:endParaRPr>
            </a:p>
          </p:txBody>
        </p:sp>
      </p:grpSp>
      <p:grpSp>
        <p:nvGrpSpPr>
          <p:cNvPr id="157" name="Group 50">
            <a:extLst>
              <a:ext uri="{FF2B5EF4-FFF2-40B4-BE49-F238E27FC236}">
                <a16:creationId xmlns:a16="http://schemas.microsoft.com/office/drawing/2014/main" id="{6A218EFF-DDFC-417E-B4CB-DD4FD62E2BCE}"/>
              </a:ext>
            </a:extLst>
          </p:cNvPr>
          <p:cNvGrpSpPr/>
          <p:nvPr/>
        </p:nvGrpSpPr>
        <p:grpSpPr>
          <a:xfrm>
            <a:off x="9614933" y="4426494"/>
            <a:ext cx="1976177" cy="863315"/>
            <a:chOff x="3233964" y="1954419"/>
            <a:chExt cx="941460" cy="863315"/>
          </a:xfrm>
        </p:grpSpPr>
        <p:sp>
          <p:nvSpPr>
            <p:cNvPr id="158" name="TextBox 157">
              <a:extLst>
                <a:ext uri="{FF2B5EF4-FFF2-40B4-BE49-F238E27FC236}">
                  <a16:creationId xmlns:a16="http://schemas.microsoft.com/office/drawing/2014/main" id="{5F2FA5D2-CCD8-41D7-B15D-73BEEEE222B7}"/>
                </a:ext>
              </a:extLst>
            </p:cNvPr>
            <p:cNvSpPr txBox="1"/>
            <p:nvPr/>
          </p:nvSpPr>
          <p:spPr>
            <a:xfrm>
              <a:off x="3233964" y="1954419"/>
              <a:ext cx="941460"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Book Movie Tickets</a:t>
              </a:r>
              <a:endParaRPr lang="ko-KR" altLang="en-US" sz="1200" b="1" dirty="0">
                <a:solidFill>
                  <a:schemeClr val="tx1">
                    <a:lumMod val="75000"/>
                    <a:lumOff val="25000"/>
                  </a:schemeClr>
                </a:solidFill>
                <a:cs typeface="Arial" pitchFamily="34" charset="0"/>
              </a:endParaRPr>
            </a:p>
          </p:txBody>
        </p:sp>
        <p:sp>
          <p:nvSpPr>
            <p:cNvPr id="159" name="TextBox 158">
              <a:extLst>
                <a:ext uri="{FF2B5EF4-FFF2-40B4-BE49-F238E27FC236}">
                  <a16:creationId xmlns:a16="http://schemas.microsoft.com/office/drawing/2014/main" id="{E2537BFD-381C-4B68-918F-8C00C32FFF01}"/>
                </a:ext>
              </a:extLst>
            </p:cNvPr>
            <p:cNvSpPr txBox="1"/>
            <p:nvPr/>
          </p:nvSpPr>
          <p:spPr>
            <a:xfrm>
              <a:off x="3233964" y="2171403"/>
              <a:ext cx="94146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book movie tickets and online shows from the system.</a:t>
              </a:r>
              <a:endParaRPr lang="ko-KR" altLang="en-US" sz="1200" dirty="0">
                <a:solidFill>
                  <a:schemeClr val="tx1">
                    <a:lumMod val="75000"/>
                    <a:lumOff val="25000"/>
                  </a:schemeClr>
                </a:solidFill>
                <a:cs typeface="Arial" pitchFamily="34" charset="0"/>
              </a:endParaRPr>
            </a:p>
          </p:txBody>
        </p:sp>
      </p:grpSp>
      <p:grpSp>
        <p:nvGrpSpPr>
          <p:cNvPr id="163" name="Group 56">
            <a:extLst>
              <a:ext uri="{FF2B5EF4-FFF2-40B4-BE49-F238E27FC236}">
                <a16:creationId xmlns:a16="http://schemas.microsoft.com/office/drawing/2014/main" id="{E8FAAD2A-B7B3-446F-80D4-C04833F6ACA6}"/>
              </a:ext>
            </a:extLst>
          </p:cNvPr>
          <p:cNvGrpSpPr/>
          <p:nvPr/>
        </p:nvGrpSpPr>
        <p:grpSpPr>
          <a:xfrm>
            <a:off x="9614933" y="5473471"/>
            <a:ext cx="1976177" cy="863315"/>
            <a:chOff x="3233964" y="1954419"/>
            <a:chExt cx="941460" cy="863315"/>
          </a:xfrm>
        </p:grpSpPr>
        <p:sp>
          <p:nvSpPr>
            <p:cNvPr id="164" name="TextBox 163">
              <a:extLst>
                <a:ext uri="{FF2B5EF4-FFF2-40B4-BE49-F238E27FC236}">
                  <a16:creationId xmlns:a16="http://schemas.microsoft.com/office/drawing/2014/main" id="{3B4DA1AB-4473-49E3-82F0-9EA83CD2EF45}"/>
                </a:ext>
              </a:extLst>
            </p:cNvPr>
            <p:cNvSpPr txBox="1"/>
            <p:nvPr/>
          </p:nvSpPr>
          <p:spPr>
            <a:xfrm>
              <a:off x="3233964" y="1954419"/>
              <a:ext cx="941460"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Subscriptions</a:t>
              </a:r>
              <a:endParaRPr lang="ko-KR" altLang="en-US" sz="1200" b="1" dirty="0">
                <a:solidFill>
                  <a:schemeClr val="tx1">
                    <a:lumMod val="75000"/>
                    <a:lumOff val="25000"/>
                  </a:schemeClr>
                </a:solidFill>
                <a:cs typeface="Arial" pitchFamily="34" charset="0"/>
              </a:endParaRPr>
            </a:p>
          </p:txBody>
        </p:sp>
        <p:sp>
          <p:nvSpPr>
            <p:cNvPr id="165" name="TextBox 164">
              <a:extLst>
                <a:ext uri="{FF2B5EF4-FFF2-40B4-BE49-F238E27FC236}">
                  <a16:creationId xmlns:a16="http://schemas.microsoft.com/office/drawing/2014/main" id="{A22E7BB8-BFCB-44D0-A314-10A22F811CF5}"/>
                </a:ext>
              </a:extLst>
            </p:cNvPr>
            <p:cNvSpPr txBox="1"/>
            <p:nvPr/>
          </p:nvSpPr>
          <p:spPr>
            <a:xfrm>
              <a:off x="3233964" y="2171403"/>
              <a:ext cx="94146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take subscriptions such as Netflix, Disney, </a:t>
              </a:r>
              <a:r>
                <a:rPr lang="en-US" altLang="ko-KR" sz="1200" dirty="0" err="1">
                  <a:solidFill>
                    <a:schemeClr val="tx1">
                      <a:lumMod val="75000"/>
                      <a:lumOff val="25000"/>
                    </a:schemeClr>
                  </a:solidFill>
                  <a:cs typeface="Arial" pitchFamily="34" charset="0"/>
                </a:rPr>
                <a:t>Hotstar</a:t>
              </a:r>
              <a:r>
                <a:rPr lang="en-US" altLang="ko-KR" sz="1200" dirty="0">
                  <a:solidFill>
                    <a:schemeClr val="tx1">
                      <a:lumMod val="75000"/>
                      <a:lumOff val="25000"/>
                    </a:schemeClr>
                  </a:solidFill>
                  <a:cs typeface="Arial" pitchFamily="34" charset="0"/>
                </a:rPr>
                <a:t> etc.</a:t>
              </a:r>
              <a:endParaRPr lang="ko-KR" altLang="en-US" sz="1200" dirty="0">
                <a:solidFill>
                  <a:schemeClr val="tx1">
                    <a:lumMod val="75000"/>
                    <a:lumOff val="25000"/>
                  </a:schemeClr>
                </a:solidFill>
                <a:cs typeface="Arial" pitchFamily="34" charset="0"/>
              </a:endParaRPr>
            </a:p>
          </p:txBody>
        </p:sp>
      </p:grpSp>
      <p:sp>
        <p:nvSpPr>
          <p:cNvPr id="171" name="Block Arc 10">
            <a:extLst>
              <a:ext uri="{FF2B5EF4-FFF2-40B4-BE49-F238E27FC236}">
                <a16:creationId xmlns:a16="http://schemas.microsoft.com/office/drawing/2014/main" id="{DD68F77B-2163-4180-B748-1BE5F3675F80}"/>
              </a:ext>
            </a:extLst>
          </p:cNvPr>
          <p:cNvSpPr/>
          <p:nvPr/>
        </p:nvSpPr>
        <p:spPr>
          <a:xfrm>
            <a:off x="8980023" y="3663572"/>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nvGrpSpPr>
          <p:cNvPr id="172" name="Group 28">
            <a:extLst>
              <a:ext uri="{FF2B5EF4-FFF2-40B4-BE49-F238E27FC236}">
                <a16:creationId xmlns:a16="http://schemas.microsoft.com/office/drawing/2014/main" id="{5BD826F2-AA60-4CCF-ABB3-DBE06724A93E}"/>
              </a:ext>
            </a:extLst>
          </p:cNvPr>
          <p:cNvGrpSpPr/>
          <p:nvPr/>
        </p:nvGrpSpPr>
        <p:grpSpPr>
          <a:xfrm>
            <a:off x="8844324" y="1727169"/>
            <a:ext cx="2915277" cy="923330"/>
            <a:chOff x="3017859" y="4283314"/>
            <a:chExt cx="1890849" cy="923330"/>
          </a:xfrm>
        </p:grpSpPr>
        <p:sp>
          <p:nvSpPr>
            <p:cNvPr id="173" name="TextBox 172">
              <a:extLst>
                <a:ext uri="{FF2B5EF4-FFF2-40B4-BE49-F238E27FC236}">
                  <a16:creationId xmlns:a16="http://schemas.microsoft.com/office/drawing/2014/main" id="{AEBA86F4-2A26-4CFC-9CE4-BDF6286DA19A}"/>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log out your account using logout option and login to another account easily.</a:t>
              </a:r>
              <a:endParaRPr lang="ko-KR" altLang="en-US" sz="1200" dirty="0">
                <a:solidFill>
                  <a:schemeClr val="tx1">
                    <a:lumMod val="75000"/>
                    <a:lumOff val="25000"/>
                  </a:schemeClr>
                </a:solidFill>
                <a:cs typeface="Arial" pitchFamily="34" charset="0"/>
              </a:endParaRPr>
            </a:p>
          </p:txBody>
        </p:sp>
        <p:sp>
          <p:nvSpPr>
            <p:cNvPr id="174" name="TextBox 173">
              <a:extLst>
                <a:ext uri="{FF2B5EF4-FFF2-40B4-BE49-F238E27FC236}">
                  <a16:creationId xmlns:a16="http://schemas.microsoft.com/office/drawing/2014/main" id="{DB4AE91E-B16B-4E84-9A59-F7C8F0796A50}"/>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Logout option</a:t>
              </a:r>
              <a:endParaRPr lang="ko-KR" altLang="en-US" sz="1200" b="1" dirty="0">
                <a:solidFill>
                  <a:schemeClr val="tx1">
                    <a:lumMod val="75000"/>
                    <a:lumOff val="25000"/>
                  </a:schemeClr>
                </a:solidFill>
                <a:cs typeface="Arial" pitchFamily="34" charset="0"/>
              </a:endParaRPr>
            </a:p>
          </p:txBody>
        </p:sp>
      </p:grpSp>
      <p:grpSp>
        <p:nvGrpSpPr>
          <p:cNvPr id="175" name="Group 38">
            <a:extLst>
              <a:ext uri="{FF2B5EF4-FFF2-40B4-BE49-F238E27FC236}">
                <a16:creationId xmlns:a16="http://schemas.microsoft.com/office/drawing/2014/main" id="{0C4C50F9-69DA-4840-9AC5-C66586BA0E78}"/>
              </a:ext>
            </a:extLst>
          </p:cNvPr>
          <p:cNvGrpSpPr/>
          <p:nvPr/>
        </p:nvGrpSpPr>
        <p:grpSpPr>
          <a:xfrm>
            <a:off x="432400" y="1727169"/>
            <a:ext cx="2737242" cy="1107996"/>
            <a:chOff x="3021856" y="4283314"/>
            <a:chExt cx="1886852" cy="1107996"/>
          </a:xfrm>
        </p:grpSpPr>
        <p:sp>
          <p:nvSpPr>
            <p:cNvPr id="176" name="TextBox 175">
              <a:extLst>
                <a:ext uri="{FF2B5EF4-FFF2-40B4-BE49-F238E27FC236}">
                  <a16:creationId xmlns:a16="http://schemas.microsoft.com/office/drawing/2014/main" id="{44C36EE8-94DF-4D15-BCB5-895834AB8666}"/>
                </a:ext>
              </a:extLst>
            </p:cNvPr>
            <p:cNvSpPr txBox="1"/>
            <p:nvPr/>
          </p:nvSpPr>
          <p:spPr>
            <a:xfrm>
              <a:off x="3021856" y="4560313"/>
              <a:ext cx="1886852"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register your  account by entering your account number, phone number and password and then login into your system.</a:t>
              </a:r>
              <a:endParaRPr lang="ko-KR" altLang="en-US" sz="1200" dirty="0">
                <a:solidFill>
                  <a:schemeClr val="tx1">
                    <a:lumMod val="75000"/>
                    <a:lumOff val="25000"/>
                  </a:schemeClr>
                </a:solidFill>
                <a:cs typeface="Arial" pitchFamily="34" charset="0"/>
              </a:endParaRPr>
            </a:p>
          </p:txBody>
        </p:sp>
        <p:sp>
          <p:nvSpPr>
            <p:cNvPr id="177" name="TextBox 176">
              <a:extLst>
                <a:ext uri="{FF2B5EF4-FFF2-40B4-BE49-F238E27FC236}">
                  <a16:creationId xmlns:a16="http://schemas.microsoft.com/office/drawing/2014/main" id="{6ABB720A-B779-4F6A-ABF9-F115601BD743}"/>
                </a:ext>
              </a:extLst>
            </p:cNvPr>
            <p:cNvSpPr txBox="1"/>
            <p:nvPr/>
          </p:nvSpPr>
          <p:spPr>
            <a:xfrm>
              <a:off x="3037896" y="4283314"/>
              <a:ext cx="187081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Registration and Login</a:t>
              </a:r>
              <a:endParaRPr lang="ko-KR" altLang="en-US" sz="1200" b="1" dirty="0">
                <a:solidFill>
                  <a:schemeClr val="tx1">
                    <a:lumMod val="75000"/>
                    <a:lumOff val="25000"/>
                  </a:schemeClr>
                </a:solidFill>
                <a:cs typeface="Arial" pitchFamily="34" charset="0"/>
              </a:endParaRPr>
            </a:p>
          </p:txBody>
        </p:sp>
      </p:grpSp>
      <p:grpSp>
        <p:nvGrpSpPr>
          <p:cNvPr id="59" name="그룹 264">
            <a:extLst>
              <a:ext uri="{FF2B5EF4-FFF2-40B4-BE49-F238E27FC236}">
                <a16:creationId xmlns:a16="http://schemas.microsoft.com/office/drawing/2014/main" id="{0EB68B25-6132-7B17-725B-97A18025E1BC}"/>
              </a:ext>
            </a:extLst>
          </p:cNvPr>
          <p:cNvGrpSpPr/>
          <p:nvPr/>
        </p:nvGrpSpPr>
        <p:grpSpPr>
          <a:xfrm>
            <a:off x="2742630" y="3678474"/>
            <a:ext cx="356064" cy="281687"/>
            <a:chOff x="5946737" y="4443179"/>
            <a:chExt cx="2721959" cy="1546109"/>
          </a:xfrm>
        </p:grpSpPr>
        <p:grpSp>
          <p:nvGrpSpPr>
            <p:cNvPr id="60" name="그룹 265">
              <a:extLst>
                <a:ext uri="{FF2B5EF4-FFF2-40B4-BE49-F238E27FC236}">
                  <a16:creationId xmlns:a16="http://schemas.microsoft.com/office/drawing/2014/main" id="{4AB3DFE5-B449-5B66-3AB6-A6C68F46C57A}"/>
                </a:ext>
              </a:extLst>
            </p:cNvPr>
            <p:cNvGrpSpPr/>
            <p:nvPr/>
          </p:nvGrpSpPr>
          <p:grpSpPr>
            <a:xfrm>
              <a:off x="6121671" y="4443179"/>
              <a:ext cx="2469865" cy="430894"/>
              <a:chOff x="604803" y="4307877"/>
              <a:chExt cx="3805401" cy="663892"/>
            </a:xfrm>
          </p:grpSpPr>
          <p:sp>
            <p:nvSpPr>
              <p:cNvPr id="197" name="자유형: 도형 319">
                <a:extLst>
                  <a:ext uri="{FF2B5EF4-FFF2-40B4-BE49-F238E27FC236}">
                    <a16:creationId xmlns:a16="http://schemas.microsoft.com/office/drawing/2014/main" id="{89358E25-22EE-D461-6F0D-29CBB3F49639}"/>
                  </a:ext>
                </a:extLst>
              </p:cNvPr>
              <p:cNvSpPr/>
              <p:nvPr/>
            </p:nvSpPr>
            <p:spPr>
              <a:xfrm>
                <a:off x="604803" y="4307877"/>
                <a:ext cx="3805401" cy="663892"/>
              </a:xfrm>
              <a:custGeom>
                <a:avLst/>
                <a:gdLst>
                  <a:gd name="connsiteX0" fmla="*/ 0 w 5295900"/>
                  <a:gd name="connsiteY0" fmla="*/ 0 h 923925"/>
                  <a:gd name="connsiteX1" fmla="*/ 5295900 w 5295900"/>
                  <a:gd name="connsiteY1" fmla="*/ 0 h 923925"/>
                  <a:gd name="connsiteX2" fmla="*/ 5295900 w 5295900"/>
                  <a:gd name="connsiteY2" fmla="*/ 923925 h 923925"/>
                  <a:gd name="connsiteX3" fmla="*/ 0 w 5295900"/>
                  <a:gd name="connsiteY3" fmla="*/ 923925 h 923925"/>
                </a:gdLst>
                <a:ahLst/>
                <a:cxnLst>
                  <a:cxn ang="0">
                    <a:pos x="connsiteX0" y="connsiteY0"/>
                  </a:cxn>
                  <a:cxn ang="0">
                    <a:pos x="connsiteX1" y="connsiteY1"/>
                  </a:cxn>
                  <a:cxn ang="0">
                    <a:pos x="connsiteX2" y="connsiteY2"/>
                  </a:cxn>
                  <a:cxn ang="0">
                    <a:pos x="connsiteX3" y="connsiteY3"/>
                  </a:cxn>
                </a:cxnLst>
                <a:rect l="l" t="t" r="r" b="b"/>
                <a:pathLst>
                  <a:path w="5295900" h="923925">
                    <a:moveTo>
                      <a:pt x="0" y="0"/>
                    </a:moveTo>
                    <a:lnTo>
                      <a:pt x="5295900" y="0"/>
                    </a:lnTo>
                    <a:lnTo>
                      <a:pt x="5295900" y="923925"/>
                    </a:lnTo>
                    <a:lnTo>
                      <a:pt x="0" y="923925"/>
                    </a:lnTo>
                    <a:close/>
                  </a:path>
                </a:pathLst>
              </a:custGeom>
              <a:solidFill>
                <a:srgbClr val="3B9D41"/>
              </a:solidFill>
              <a:ln w="9525" cap="flat">
                <a:noFill/>
                <a:prstDash val="solid"/>
                <a:miter/>
              </a:ln>
            </p:spPr>
            <p:txBody>
              <a:bodyPr rtlCol="0" anchor="ctr"/>
              <a:lstStyle/>
              <a:p>
                <a:endParaRPr lang="ko-KR" altLang="en-US"/>
              </a:p>
            </p:txBody>
          </p:sp>
          <p:sp>
            <p:nvSpPr>
              <p:cNvPr id="198" name="자유형: 도형 320">
                <a:extLst>
                  <a:ext uri="{FF2B5EF4-FFF2-40B4-BE49-F238E27FC236}">
                    <a16:creationId xmlns:a16="http://schemas.microsoft.com/office/drawing/2014/main" id="{6A7B1D3F-0AB6-2B15-C906-DE2731BB1348}"/>
                  </a:ext>
                </a:extLst>
              </p:cNvPr>
              <p:cNvSpPr/>
              <p:nvPr/>
            </p:nvSpPr>
            <p:spPr>
              <a:xfrm>
                <a:off x="604803" y="4451606"/>
                <a:ext cx="3805401" cy="191639"/>
              </a:xfrm>
              <a:custGeom>
                <a:avLst/>
                <a:gdLst>
                  <a:gd name="connsiteX0" fmla="*/ 0 w 5295900"/>
                  <a:gd name="connsiteY0" fmla="*/ 0 h 266700"/>
                  <a:gd name="connsiteX1" fmla="*/ 5295900 w 5295900"/>
                  <a:gd name="connsiteY1" fmla="*/ 0 h 266700"/>
                  <a:gd name="connsiteX2" fmla="*/ 5295900 w 5295900"/>
                  <a:gd name="connsiteY2" fmla="*/ 266700 h 266700"/>
                  <a:gd name="connsiteX3" fmla="*/ 0 w 52959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295900" h="266700">
                    <a:moveTo>
                      <a:pt x="0" y="0"/>
                    </a:moveTo>
                    <a:lnTo>
                      <a:pt x="5295900" y="0"/>
                    </a:lnTo>
                    <a:lnTo>
                      <a:pt x="5295900" y="266700"/>
                    </a:lnTo>
                    <a:lnTo>
                      <a:pt x="0" y="266700"/>
                    </a:lnTo>
                    <a:close/>
                  </a:path>
                </a:pathLst>
              </a:custGeom>
              <a:solidFill>
                <a:srgbClr val="318A36"/>
              </a:solidFill>
              <a:ln w="9525" cap="flat">
                <a:noFill/>
                <a:prstDash val="solid"/>
                <a:miter/>
              </a:ln>
            </p:spPr>
            <p:txBody>
              <a:bodyPr rtlCol="0" anchor="ctr"/>
              <a:lstStyle/>
              <a:p>
                <a:endParaRPr lang="ko-KR" altLang="en-US"/>
              </a:p>
            </p:txBody>
          </p:sp>
          <p:sp>
            <p:nvSpPr>
              <p:cNvPr id="199" name="자유형: 도형 321">
                <a:extLst>
                  <a:ext uri="{FF2B5EF4-FFF2-40B4-BE49-F238E27FC236}">
                    <a16:creationId xmlns:a16="http://schemas.microsoft.com/office/drawing/2014/main" id="{88672AF0-AAF7-9A47-3083-011FEC419E7D}"/>
                  </a:ext>
                </a:extLst>
              </p:cNvPr>
              <p:cNvSpPr/>
              <p:nvPr/>
            </p:nvSpPr>
            <p:spPr>
              <a:xfrm>
                <a:off x="604803" y="4780130"/>
                <a:ext cx="3805401" cy="191639"/>
              </a:xfrm>
              <a:custGeom>
                <a:avLst/>
                <a:gdLst>
                  <a:gd name="connsiteX0" fmla="*/ 0 w 5295900"/>
                  <a:gd name="connsiteY0" fmla="*/ 0 h 266700"/>
                  <a:gd name="connsiteX1" fmla="*/ 5295900 w 5295900"/>
                  <a:gd name="connsiteY1" fmla="*/ 0 h 266700"/>
                  <a:gd name="connsiteX2" fmla="*/ 5295900 w 5295900"/>
                  <a:gd name="connsiteY2" fmla="*/ 266700 h 266700"/>
                  <a:gd name="connsiteX3" fmla="*/ 0 w 52959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295900" h="266700">
                    <a:moveTo>
                      <a:pt x="0" y="0"/>
                    </a:moveTo>
                    <a:lnTo>
                      <a:pt x="5295900" y="0"/>
                    </a:lnTo>
                    <a:lnTo>
                      <a:pt x="5295900" y="266700"/>
                    </a:lnTo>
                    <a:lnTo>
                      <a:pt x="0" y="266700"/>
                    </a:lnTo>
                    <a:close/>
                  </a:path>
                </a:pathLst>
              </a:custGeom>
              <a:solidFill>
                <a:srgbClr val="318A36"/>
              </a:solidFill>
              <a:ln w="9525" cap="flat">
                <a:noFill/>
                <a:prstDash val="solid"/>
                <a:miter/>
              </a:ln>
            </p:spPr>
            <p:txBody>
              <a:bodyPr rtlCol="0" anchor="ctr"/>
              <a:lstStyle/>
              <a:p>
                <a:endParaRPr lang="ko-KR" altLang="en-US"/>
              </a:p>
            </p:txBody>
          </p:sp>
          <p:sp>
            <p:nvSpPr>
              <p:cNvPr id="200" name="자유형: 도형 322">
                <a:extLst>
                  <a:ext uri="{FF2B5EF4-FFF2-40B4-BE49-F238E27FC236}">
                    <a16:creationId xmlns:a16="http://schemas.microsoft.com/office/drawing/2014/main" id="{37E9DA13-9089-AEDC-7EA0-340DD679A68A}"/>
                  </a:ext>
                </a:extLst>
              </p:cNvPr>
              <p:cNvSpPr/>
              <p:nvPr/>
            </p:nvSpPr>
            <p:spPr>
              <a:xfrm>
                <a:off x="1936009" y="4307877"/>
                <a:ext cx="1142989" cy="663892"/>
              </a:xfrm>
              <a:custGeom>
                <a:avLst/>
                <a:gdLst>
                  <a:gd name="connsiteX0" fmla="*/ 0 w 1590675"/>
                  <a:gd name="connsiteY0" fmla="*/ 0 h 923925"/>
                  <a:gd name="connsiteX1" fmla="*/ 1590675 w 1590675"/>
                  <a:gd name="connsiteY1" fmla="*/ 0 h 923925"/>
                  <a:gd name="connsiteX2" fmla="*/ 1590675 w 1590675"/>
                  <a:gd name="connsiteY2" fmla="*/ 923925 h 923925"/>
                  <a:gd name="connsiteX3" fmla="*/ 0 w 1590675"/>
                  <a:gd name="connsiteY3" fmla="*/ 923925 h 923925"/>
                </a:gdLst>
                <a:ahLst/>
                <a:cxnLst>
                  <a:cxn ang="0">
                    <a:pos x="connsiteX0" y="connsiteY0"/>
                  </a:cxn>
                  <a:cxn ang="0">
                    <a:pos x="connsiteX1" y="connsiteY1"/>
                  </a:cxn>
                  <a:cxn ang="0">
                    <a:pos x="connsiteX2" y="connsiteY2"/>
                  </a:cxn>
                  <a:cxn ang="0">
                    <a:pos x="connsiteX3" y="connsiteY3"/>
                  </a:cxn>
                </a:cxnLst>
                <a:rect l="l" t="t" r="r" b="b"/>
                <a:pathLst>
                  <a:path w="1590675" h="923925">
                    <a:moveTo>
                      <a:pt x="0" y="0"/>
                    </a:moveTo>
                    <a:lnTo>
                      <a:pt x="1590675" y="0"/>
                    </a:lnTo>
                    <a:lnTo>
                      <a:pt x="1590675" y="923925"/>
                    </a:lnTo>
                    <a:lnTo>
                      <a:pt x="0" y="923925"/>
                    </a:lnTo>
                    <a:close/>
                  </a:path>
                </a:pathLst>
              </a:custGeom>
              <a:solidFill>
                <a:srgbClr val="B5C2BA"/>
              </a:solidFill>
              <a:ln w="9525" cap="flat">
                <a:noFill/>
                <a:prstDash val="solid"/>
                <a:miter/>
              </a:ln>
            </p:spPr>
            <p:txBody>
              <a:bodyPr rtlCol="0" anchor="ctr"/>
              <a:lstStyle/>
              <a:p>
                <a:endParaRPr lang="ko-KR" altLang="en-US"/>
              </a:p>
            </p:txBody>
          </p:sp>
          <p:sp>
            <p:nvSpPr>
              <p:cNvPr id="201" name="자유형: 도형 323">
                <a:extLst>
                  <a:ext uri="{FF2B5EF4-FFF2-40B4-BE49-F238E27FC236}">
                    <a16:creationId xmlns:a16="http://schemas.microsoft.com/office/drawing/2014/main" id="{D547C80D-4033-7563-2152-1C05C983ABD6}"/>
                  </a:ext>
                </a:extLst>
              </p:cNvPr>
              <p:cNvSpPr/>
              <p:nvPr/>
            </p:nvSpPr>
            <p:spPr>
              <a:xfrm>
                <a:off x="2380209" y="4438328"/>
                <a:ext cx="254485" cy="466579"/>
              </a:xfrm>
              <a:custGeom>
                <a:avLst/>
                <a:gdLst>
                  <a:gd name="connsiteX0" fmla="*/ 340888 w 354162"/>
                  <a:gd name="connsiteY0" fmla="*/ 353473 h 649328"/>
                  <a:gd name="connsiteX1" fmla="*/ 218967 w 354162"/>
                  <a:gd name="connsiteY1" fmla="*/ 247460 h 649328"/>
                  <a:gd name="connsiteX2" fmla="*/ 174009 w 354162"/>
                  <a:gd name="connsiteY2" fmla="*/ 244031 h 649328"/>
                  <a:gd name="connsiteX3" fmla="*/ 147530 w 354162"/>
                  <a:gd name="connsiteY3" fmla="*/ 225933 h 649328"/>
                  <a:gd name="connsiteX4" fmla="*/ 147435 w 354162"/>
                  <a:gd name="connsiteY4" fmla="*/ 205645 h 649328"/>
                  <a:gd name="connsiteX5" fmla="*/ 172295 w 354162"/>
                  <a:gd name="connsiteY5" fmla="*/ 185833 h 649328"/>
                  <a:gd name="connsiteX6" fmla="*/ 201441 w 354162"/>
                  <a:gd name="connsiteY6" fmla="*/ 204978 h 649328"/>
                  <a:gd name="connsiteX7" fmla="*/ 205823 w 354162"/>
                  <a:gd name="connsiteY7" fmla="*/ 215932 h 649328"/>
                  <a:gd name="connsiteX8" fmla="*/ 226397 w 354162"/>
                  <a:gd name="connsiteY8" fmla="*/ 218218 h 649328"/>
                  <a:gd name="connsiteX9" fmla="*/ 346412 w 354162"/>
                  <a:gd name="connsiteY9" fmla="*/ 214693 h 649328"/>
                  <a:gd name="connsiteX10" fmla="*/ 348317 w 354162"/>
                  <a:gd name="connsiteY10" fmla="*/ 203644 h 649328"/>
                  <a:gd name="connsiteX11" fmla="*/ 341173 w 354162"/>
                  <a:gd name="connsiteY11" fmla="*/ 163259 h 649328"/>
                  <a:gd name="connsiteX12" fmla="*/ 259544 w 354162"/>
                  <a:gd name="connsiteY12" fmla="*/ 62484 h 649328"/>
                  <a:gd name="connsiteX13" fmla="*/ 252496 w 354162"/>
                  <a:gd name="connsiteY13" fmla="*/ 50768 h 649328"/>
                  <a:gd name="connsiteX14" fmla="*/ 251353 w 354162"/>
                  <a:gd name="connsiteY14" fmla="*/ 10478 h 649328"/>
                  <a:gd name="connsiteX15" fmla="*/ 250781 w 354162"/>
                  <a:gd name="connsiteY15" fmla="*/ 0 h 649328"/>
                  <a:gd name="connsiteX16" fmla="*/ 104191 w 354162"/>
                  <a:gd name="connsiteY16" fmla="*/ 0 h 649328"/>
                  <a:gd name="connsiteX17" fmla="*/ 103715 w 354162"/>
                  <a:gd name="connsiteY17" fmla="*/ 4286 h 649328"/>
                  <a:gd name="connsiteX18" fmla="*/ 103810 w 354162"/>
                  <a:gd name="connsiteY18" fmla="*/ 55150 h 649328"/>
                  <a:gd name="connsiteX19" fmla="*/ 99048 w 354162"/>
                  <a:gd name="connsiteY19" fmla="*/ 57245 h 649328"/>
                  <a:gd name="connsiteX20" fmla="*/ 1131 w 354162"/>
                  <a:gd name="connsiteY20" fmla="*/ 196501 h 649328"/>
                  <a:gd name="connsiteX21" fmla="*/ 68377 w 354162"/>
                  <a:gd name="connsiteY21" fmla="*/ 353568 h 649328"/>
                  <a:gd name="connsiteX22" fmla="*/ 177915 w 354162"/>
                  <a:gd name="connsiteY22" fmla="*/ 390525 h 649328"/>
                  <a:gd name="connsiteX23" fmla="*/ 201251 w 354162"/>
                  <a:gd name="connsiteY23" fmla="*/ 397764 h 649328"/>
                  <a:gd name="connsiteX24" fmla="*/ 206585 w 354162"/>
                  <a:gd name="connsiteY24" fmla="*/ 431387 h 649328"/>
                  <a:gd name="connsiteX25" fmla="*/ 200775 w 354162"/>
                  <a:gd name="connsiteY25" fmla="*/ 440627 h 649328"/>
                  <a:gd name="connsiteX26" fmla="*/ 179534 w 354162"/>
                  <a:gd name="connsiteY26" fmla="*/ 448818 h 649328"/>
                  <a:gd name="connsiteX27" fmla="*/ 154579 w 354162"/>
                  <a:gd name="connsiteY27" fmla="*/ 430054 h 649328"/>
                  <a:gd name="connsiteX28" fmla="*/ 136576 w 354162"/>
                  <a:gd name="connsiteY28" fmla="*/ 420148 h 649328"/>
                  <a:gd name="connsiteX29" fmla="*/ 14942 w 354162"/>
                  <a:gd name="connsiteY29" fmla="*/ 422910 h 649328"/>
                  <a:gd name="connsiteX30" fmla="*/ 1131 w 354162"/>
                  <a:gd name="connsiteY30" fmla="*/ 427863 h 649328"/>
                  <a:gd name="connsiteX31" fmla="*/ 9417 w 354162"/>
                  <a:gd name="connsiteY31" fmla="*/ 461677 h 649328"/>
                  <a:gd name="connsiteX32" fmla="*/ 41136 w 354162"/>
                  <a:gd name="connsiteY32" fmla="*/ 525971 h 649328"/>
                  <a:gd name="connsiteX33" fmla="*/ 117431 w 354162"/>
                  <a:gd name="connsiteY33" fmla="*/ 582168 h 649328"/>
                  <a:gd name="connsiteX34" fmla="*/ 118669 w 354162"/>
                  <a:gd name="connsiteY34" fmla="*/ 640556 h 649328"/>
                  <a:gd name="connsiteX35" fmla="*/ 119907 w 354162"/>
                  <a:gd name="connsiteY35" fmla="*/ 649319 h 649328"/>
                  <a:gd name="connsiteX36" fmla="*/ 260782 w 354162"/>
                  <a:gd name="connsiteY36" fmla="*/ 646176 h 649328"/>
                  <a:gd name="connsiteX37" fmla="*/ 267164 w 354162"/>
                  <a:gd name="connsiteY37" fmla="*/ 633317 h 649328"/>
                  <a:gd name="connsiteX38" fmla="*/ 265831 w 354162"/>
                  <a:gd name="connsiteY38" fmla="*/ 572262 h 649328"/>
                  <a:gd name="connsiteX39" fmla="*/ 318123 w 354162"/>
                  <a:gd name="connsiteY39" fmla="*/ 525113 h 649328"/>
                  <a:gd name="connsiteX40" fmla="*/ 353080 w 354162"/>
                  <a:gd name="connsiteY40" fmla="*/ 400336 h 649328"/>
                  <a:gd name="connsiteX41" fmla="*/ 340888 w 354162"/>
                  <a:gd name="connsiteY41" fmla="*/ 353473 h 64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4162" h="649328">
                    <a:moveTo>
                      <a:pt x="340888" y="353473"/>
                    </a:moveTo>
                    <a:cubicBezTo>
                      <a:pt x="316980" y="296704"/>
                      <a:pt x="277832" y="261176"/>
                      <a:pt x="218967" y="247460"/>
                    </a:cubicBezTo>
                    <a:cubicBezTo>
                      <a:pt x="208014" y="244507"/>
                      <a:pt x="186106" y="243078"/>
                      <a:pt x="174009" y="244031"/>
                    </a:cubicBezTo>
                    <a:cubicBezTo>
                      <a:pt x="161151" y="244507"/>
                      <a:pt x="151816" y="238125"/>
                      <a:pt x="147530" y="225933"/>
                    </a:cubicBezTo>
                    <a:cubicBezTo>
                      <a:pt x="146006" y="220694"/>
                      <a:pt x="146197" y="210122"/>
                      <a:pt x="147435" y="205645"/>
                    </a:cubicBezTo>
                    <a:cubicBezTo>
                      <a:pt x="151054" y="193643"/>
                      <a:pt x="160103" y="186404"/>
                      <a:pt x="172295" y="185833"/>
                    </a:cubicBezTo>
                    <a:cubicBezTo>
                      <a:pt x="184773" y="185261"/>
                      <a:pt x="196393" y="193072"/>
                      <a:pt x="201441" y="204978"/>
                    </a:cubicBezTo>
                    <a:cubicBezTo>
                      <a:pt x="202966" y="208598"/>
                      <a:pt x="202584" y="212979"/>
                      <a:pt x="205823" y="215932"/>
                    </a:cubicBezTo>
                    <a:cubicBezTo>
                      <a:pt x="209442" y="219075"/>
                      <a:pt x="222397" y="218218"/>
                      <a:pt x="226397" y="218218"/>
                    </a:cubicBezTo>
                    <a:cubicBezTo>
                      <a:pt x="250495" y="218123"/>
                      <a:pt x="312979" y="217075"/>
                      <a:pt x="346412" y="214693"/>
                    </a:cubicBezTo>
                    <a:cubicBezTo>
                      <a:pt x="349555" y="212408"/>
                      <a:pt x="348412" y="206597"/>
                      <a:pt x="348317" y="203644"/>
                    </a:cubicBezTo>
                    <a:cubicBezTo>
                      <a:pt x="347936" y="189833"/>
                      <a:pt x="345364" y="176403"/>
                      <a:pt x="341173" y="163259"/>
                    </a:cubicBezTo>
                    <a:cubicBezTo>
                      <a:pt x="326981" y="119158"/>
                      <a:pt x="299930" y="85344"/>
                      <a:pt x="259544" y="62484"/>
                    </a:cubicBezTo>
                    <a:cubicBezTo>
                      <a:pt x="254591" y="59722"/>
                      <a:pt x="252496" y="56579"/>
                      <a:pt x="252496" y="50768"/>
                    </a:cubicBezTo>
                    <a:cubicBezTo>
                      <a:pt x="252496" y="37338"/>
                      <a:pt x="251733" y="23908"/>
                      <a:pt x="251353" y="10478"/>
                    </a:cubicBezTo>
                    <a:cubicBezTo>
                      <a:pt x="251257" y="5524"/>
                      <a:pt x="251162" y="2286"/>
                      <a:pt x="250781" y="0"/>
                    </a:cubicBezTo>
                    <a:lnTo>
                      <a:pt x="104191" y="0"/>
                    </a:lnTo>
                    <a:cubicBezTo>
                      <a:pt x="104001" y="1143"/>
                      <a:pt x="103810" y="2572"/>
                      <a:pt x="103715" y="4286"/>
                    </a:cubicBezTo>
                    <a:cubicBezTo>
                      <a:pt x="104191" y="20288"/>
                      <a:pt x="103524" y="40386"/>
                      <a:pt x="103810" y="55150"/>
                    </a:cubicBezTo>
                    <a:cubicBezTo>
                      <a:pt x="102572" y="56007"/>
                      <a:pt x="100381" y="56579"/>
                      <a:pt x="99048" y="57245"/>
                    </a:cubicBezTo>
                    <a:cubicBezTo>
                      <a:pt x="42946" y="87059"/>
                      <a:pt x="7893" y="132016"/>
                      <a:pt x="1131" y="196501"/>
                    </a:cubicBezTo>
                    <a:cubicBezTo>
                      <a:pt x="-5632" y="261176"/>
                      <a:pt x="18085" y="313468"/>
                      <a:pt x="68377" y="353568"/>
                    </a:cubicBezTo>
                    <a:cubicBezTo>
                      <a:pt x="100096" y="378905"/>
                      <a:pt x="136957" y="391192"/>
                      <a:pt x="177915" y="390525"/>
                    </a:cubicBezTo>
                    <a:cubicBezTo>
                      <a:pt x="185725" y="390430"/>
                      <a:pt x="195441" y="392049"/>
                      <a:pt x="201251" y="397764"/>
                    </a:cubicBezTo>
                    <a:cubicBezTo>
                      <a:pt x="208490" y="404717"/>
                      <a:pt x="211157" y="422148"/>
                      <a:pt x="206585" y="431387"/>
                    </a:cubicBezTo>
                    <a:cubicBezTo>
                      <a:pt x="205347" y="433959"/>
                      <a:pt x="202870" y="438626"/>
                      <a:pt x="200775" y="440627"/>
                    </a:cubicBezTo>
                    <a:cubicBezTo>
                      <a:pt x="194869" y="446151"/>
                      <a:pt x="187725" y="448437"/>
                      <a:pt x="179534" y="448818"/>
                    </a:cubicBezTo>
                    <a:cubicBezTo>
                      <a:pt x="168866" y="449294"/>
                      <a:pt x="157817" y="440055"/>
                      <a:pt x="154579" y="430054"/>
                    </a:cubicBezTo>
                    <a:cubicBezTo>
                      <a:pt x="151149" y="419386"/>
                      <a:pt x="149530" y="420243"/>
                      <a:pt x="136576" y="420148"/>
                    </a:cubicBezTo>
                    <a:cubicBezTo>
                      <a:pt x="96000" y="421100"/>
                      <a:pt x="55423" y="421958"/>
                      <a:pt x="14942" y="422910"/>
                    </a:cubicBezTo>
                    <a:cubicBezTo>
                      <a:pt x="11608" y="423005"/>
                      <a:pt x="178" y="421577"/>
                      <a:pt x="1131" y="427863"/>
                    </a:cubicBezTo>
                    <a:cubicBezTo>
                      <a:pt x="3131" y="443294"/>
                      <a:pt x="4750" y="449580"/>
                      <a:pt x="9417" y="461677"/>
                    </a:cubicBezTo>
                    <a:cubicBezTo>
                      <a:pt x="16942" y="484632"/>
                      <a:pt x="26372" y="506540"/>
                      <a:pt x="41136" y="525971"/>
                    </a:cubicBezTo>
                    <a:cubicBezTo>
                      <a:pt x="61138" y="552164"/>
                      <a:pt x="85713" y="571976"/>
                      <a:pt x="117431" y="582168"/>
                    </a:cubicBezTo>
                    <a:cubicBezTo>
                      <a:pt x="117526" y="582740"/>
                      <a:pt x="118955" y="623888"/>
                      <a:pt x="118669" y="640556"/>
                    </a:cubicBezTo>
                    <a:cubicBezTo>
                      <a:pt x="118669" y="643414"/>
                      <a:pt x="117336" y="646748"/>
                      <a:pt x="119907" y="649319"/>
                    </a:cubicBezTo>
                    <a:cubicBezTo>
                      <a:pt x="138481" y="649510"/>
                      <a:pt x="254591" y="646843"/>
                      <a:pt x="260782" y="646176"/>
                    </a:cubicBezTo>
                    <a:cubicBezTo>
                      <a:pt x="266116" y="646367"/>
                      <a:pt x="266878" y="642366"/>
                      <a:pt x="267164" y="633317"/>
                    </a:cubicBezTo>
                    <a:cubicBezTo>
                      <a:pt x="267164" y="615506"/>
                      <a:pt x="266783" y="589598"/>
                      <a:pt x="265831" y="572262"/>
                    </a:cubicBezTo>
                    <a:cubicBezTo>
                      <a:pt x="286024" y="565976"/>
                      <a:pt x="305074" y="542068"/>
                      <a:pt x="318123" y="525113"/>
                    </a:cubicBezTo>
                    <a:cubicBezTo>
                      <a:pt x="345936" y="489014"/>
                      <a:pt x="358033" y="444151"/>
                      <a:pt x="353080" y="400336"/>
                    </a:cubicBezTo>
                    <a:cubicBezTo>
                      <a:pt x="351460" y="384620"/>
                      <a:pt x="347365" y="368808"/>
                      <a:pt x="340888" y="353473"/>
                    </a:cubicBezTo>
                    <a:close/>
                  </a:path>
                </a:pathLst>
              </a:custGeom>
              <a:solidFill>
                <a:srgbClr val="FFFFFF"/>
              </a:solidFill>
              <a:ln w="9525" cap="flat">
                <a:noFill/>
                <a:prstDash val="solid"/>
                <a:miter/>
              </a:ln>
            </p:spPr>
            <p:txBody>
              <a:bodyPr rtlCol="0" anchor="ctr"/>
              <a:lstStyle/>
              <a:p>
                <a:endParaRPr lang="ko-KR" altLang="en-US"/>
              </a:p>
            </p:txBody>
          </p:sp>
        </p:grpSp>
        <p:grpSp>
          <p:nvGrpSpPr>
            <p:cNvPr id="64" name="그룹 266">
              <a:extLst>
                <a:ext uri="{FF2B5EF4-FFF2-40B4-BE49-F238E27FC236}">
                  <a16:creationId xmlns:a16="http://schemas.microsoft.com/office/drawing/2014/main" id="{5B7901E8-0873-654D-4A8F-648AF5522586}"/>
                </a:ext>
              </a:extLst>
            </p:cNvPr>
            <p:cNvGrpSpPr/>
            <p:nvPr/>
          </p:nvGrpSpPr>
          <p:grpSpPr>
            <a:xfrm>
              <a:off x="5946737" y="4875184"/>
              <a:ext cx="2469865" cy="430894"/>
              <a:chOff x="335277" y="4973480"/>
              <a:chExt cx="3805401" cy="663892"/>
            </a:xfrm>
          </p:grpSpPr>
          <p:sp>
            <p:nvSpPr>
              <p:cNvPr id="192" name="자유형: 도형 314">
                <a:extLst>
                  <a:ext uri="{FF2B5EF4-FFF2-40B4-BE49-F238E27FC236}">
                    <a16:creationId xmlns:a16="http://schemas.microsoft.com/office/drawing/2014/main" id="{9130E5FF-D5F8-B9F4-D886-53B97C7DF24A}"/>
                  </a:ext>
                </a:extLst>
              </p:cNvPr>
              <p:cNvSpPr/>
              <p:nvPr/>
            </p:nvSpPr>
            <p:spPr>
              <a:xfrm>
                <a:off x="335277" y="4973480"/>
                <a:ext cx="3805401" cy="663892"/>
              </a:xfrm>
              <a:custGeom>
                <a:avLst/>
                <a:gdLst>
                  <a:gd name="connsiteX0" fmla="*/ 0 w 5295900"/>
                  <a:gd name="connsiteY0" fmla="*/ 0 h 923925"/>
                  <a:gd name="connsiteX1" fmla="*/ 5295900 w 5295900"/>
                  <a:gd name="connsiteY1" fmla="*/ 0 h 923925"/>
                  <a:gd name="connsiteX2" fmla="*/ 5295900 w 5295900"/>
                  <a:gd name="connsiteY2" fmla="*/ 923925 h 923925"/>
                  <a:gd name="connsiteX3" fmla="*/ 0 w 5295900"/>
                  <a:gd name="connsiteY3" fmla="*/ 923925 h 923925"/>
                </a:gdLst>
                <a:ahLst/>
                <a:cxnLst>
                  <a:cxn ang="0">
                    <a:pos x="connsiteX0" y="connsiteY0"/>
                  </a:cxn>
                  <a:cxn ang="0">
                    <a:pos x="connsiteX1" y="connsiteY1"/>
                  </a:cxn>
                  <a:cxn ang="0">
                    <a:pos x="connsiteX2" y="connsiteY2"/>
                  </a:cxn>
                  <a:cxn ang="0">
                    <a:pos x="connsiteX3" y="connsiteY3"/>
                  </a:cxn>
                </a:cxnLst>
                <a:rect l="l" t="t" r="r" b="b"/>
                <a:pathLst>
                  <a:path w="5295900" h="923925">
                    <a:moveTo>
                      <a:pt x="0" y="0"/>
                    </a:moveTo>
                    <a:lnTo>
                      <a:pt x="5295900" y="0"/>
                    </a:lnTo>
                    <a:lnTo>
                      <a:pt x="5295900" y="923925"/>
                    </a:lnTo>
                    <a:lnTo>
                      <a:pt x="0" y="923925"/>
                    </a:lnTo>
                    <a:close/>
                  </a:path>
                </a:pathLst>
              </a:custGeom>
              <a:solidFill>
                <a:srgbClr val="3B9D41"/>
              </a:solidFill>
              <a:ln w="9525" cap="flat">
                <a:noFill/>
                <a:prstDash val="solid"/>
                <a:miter/>
              </a:ln>
            </p:spPr>
            <p:txBody>
              <a:bodyPr rtlCol="0" anchor="ctr"/>
              <a:lstStyle/>
              <a:p>
                <a:endParaRPr lang="ko-KR" altLang="en-US"/>
              </a:p>
            </p:txBody>
          </p:sp>
          <p:sp>
            <p:nvSpPr>
              <p:cNvPr id="193" name="자유형: 도형 315">
                <a:extLst>
                  <a:ext uri="{FF2B5EF4-FFF2-40B4-BE49-F238E27FC236}">
                    <a16:creationId xmlns:a16="http://schemas.microsoft.com/office/drawing/2014/main" id="{BB4F6373-8073-4BA2-EE9B-AB88B1DB48FB}"/>
                  </a:ext>
                </a:extLst>
              </p:cNvPr>
              <p:cNvSpPr/>
              <p:nvPr/>
            </p:nvSpPr>
            <p:spPr>
              <a:xfrm>
                <a:off x="335277" y="5117209"/>
                <a:ext cx="3805401" cy="191639"/>
              </a:xfrm>
              <a:custGeom>
                <a:avLst/>
                <a:gdLst>
                  <a:gd name="connsiteX0" fmla="*/ 0 w 5295900"/>
                  <a:gd name="connsiteY0" fmla="*/ 0 h 266700"/>
                  <a:gd name="connsiteX1" fmla="*/ 5295900 w 5295900"/>
                  <a:gd name="connsiteY1" fmla="*/ 0 h 266700"/>
                  <a:gd name="connsiteX2" fmla="*/ 5295900 w 5295900"/>
                  <a:gd name="connsiteY2" fmla="*/ 266700 h 266700"/>
                  <a:gd name="connsiteX3" fmla="*/ 0 w 52959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295900" h="266700">
                    <a:moveTo>
                      <a:pt x="0" y="0"/>
                    </a:moveTo>
                    <a:lnTo>
                      <a:pt x="5295900" y="0"/>
                    </a:lnTo>
                    <a:lnTo>
                      <a:pt x="5295900" y="266700"/>
                    </a:lnTo>
                    <a:lnTo>
                      <a:pt x="0" y="266700"/>
                    </a:lnTo>
                    <a:close/>
                  </a:path>
                </a:pathLst>
              </a:custGeom>
              <a:solidFill>
                <a:srgbClr val="318A36"/>
              </a:solidFill>
              <a:ln w="9525" cap="flat">
                <a:noFill/>
                <a:prstDash val="solid"/>
                <a:miter/>
              </a:ln>
            </p:spPr>
            <p:txBody>
              <a:bodyPr rtlCol="0" anchor="ctr"/>
              <a:lstStyle/>
              <a:p>
                <a:endParaRPr lang="ko-KR" altLang="en-US"/>
              </a:p>
            </p:txBody>
          </p:sp>
          <p:sp>
            <p:nvSpPr>
              <p:cNvPr id="194" name="자유형: 도형 316">
                <a:extLst>
                  <a:ext uri="{FF2B5EF4-FFF2-40B4-BE49-F238E27FC236}">
                    <a16:creationId xmlns:a16="http://schemas.microsoft.com/office/drawing/2014/main" id="{2BF59B9A-8C92-78FE-92DB-31AEF0B62A3B}"/>
                  </a:ext>
                </a:extLst>
              </p:cNvPr>
              <p:cNvSpPr/>
              <p:nvPr/>
            </p:nvSpPr>
            <p:spPr>
              <a:xfrm>
                <a:off x="335277" y="5445733"/>
                <a:ext cx="3805401" cy="191639"/>
              </a:xfrm>
              <a:custGeom>
                <a:avLst/>
                <a:gdLst>
                  <a:gd name="connsiteX0" fmla="*/ 0 w 5295900"/>
                  <a:gd name="connsiteY0" fmla="*/ 0 h 266700"/>
                  <a:gd name="connsiteX1" fmla="*/ 5295900 w 5295900"/>
                  <a:gd name="connsiteY1" fmla="*/ 0 h 266700"/>
                  <a:gd name="connsiteX2" fmla="*/ 5295900 w 5295900"/>
                  <a:gd name="connsiteY2" fmla="*/ 266700 h 266700"/>
                  <a:gd name="connsiteX3" fmla="*/ 0 w 52959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295900" h="266700">
                    <a:moveTo>
                      <a:pt x="0" y="0"/>
                    </a:moveTo>
                    <a:lnTo>
                      <a:pt x="5295900" y="0"/>
                    </a:lnTo>
                    <a:lnTo>
                      <a:pt x="5295900" y="266700"/>
                    </a:lnTo>
                    <a:lnTo>
                      <a:pt x="0" y="266700"/>
                    </a:lnTo>
                    <a:close/>
                  </a:path>
                </a:pathLst>
              </a:custGeom>
              <a:solidFill>
                <a:srgbClr val="318A36"/>
              </a:solidFill>
              <a:ln w="9525" cap="flat">
                <a:noFill/>
                <a:prstDash val="solid"/>
                <a:miter/>
              </a:ln>
            </p:spPr>
            <p:txBody>
              <a:bodyPr rtlCol="0" anchor="ctr"/>
              <a:lstStyle/>
              <a:p>
                <a:endParaRPr lang="ko-KR" altLang="en-US"/>
              </a:p>
            </p:txBody>
          </p:sp>
          <p:sp>
            <p:nvSpPr>
              <p:cNvPr id="195" name="자유형: 도형 317">
                <a:extLst>
                  <a:ext uri="{FF2B5EF4-FFF2-40B4-BE49-F238E27FC236}">
                    <a16:creationId xmlns:a16="http://schemas.microsoft.com/office/drawing/2014/main" id="{A7432E70-1C6F-FDF6-3F3D-CC6D1355572B}"/>
                  </a:ext>
                </a:extLst>
              </p:cNvPr>
              <p:cNvSpPr/>
              <p:nvPr/>
            </p:nvSpPr>
            <p:spPr>
              <a:xfrm>
                <a:off x="1666482" y="4973480"/>
                <a:ext cx="1142989" cy="663892"/>
              </a:xfrm>
              <a:custGeom>
                <a:avLst/>
                <a:gdLst>
                  <a:gd name="connsiteX0" fmla="*/ 0 w 1590675"/>
                  <a:gd name="connsiteY0" fmla="*/ 0 h 923925"/>
                  <a:gd name="connsiteX1" fmla="*/ 1590675 w 1590675"/>
                  <a:gd name="connsiteY1" fmla="*/ 0 h 923925"/>
                  <a:gd name="connsiteX2" fmla="*/ 1590675 w 1590675"/>
                  <a:gd name="connsiteY2" fmla="*/ 923925 h 923925"/>
                  <a:gd name="connsiteX3" fmla="*/ 0 w 1590675"/>
                  <a:gd name="connsiteY3" fmla="*/ 923925 h 923925"/>
                </a:gdLst>
                <a:ahLst/>
                <a:cxnLst>
                  <a:cxn ang="0">
                    <a:pos x="connsiteX0" y="connsiteY0"/>
                  </a:cxn>
                  <a:cxn ang="0">
                    <a:pos x="connsiteX1" y="connsiteY1"/>
                  </a:cxn>
                  <a:cxn ang="0">
                    <a:pos x="connsiteX2" y="connsiteY2"/>
                  </a:cxn>
                  <a:cxn ang="0">
                    <a:pos x="connsiteX3" y="connsiteY3"/>
                  </a:cxn>
                </a:cxnLst>
                <a:rect l="l" t="t" r="r" b="b"/>
                <a:pathLst>
                  <a:path w="1590675" h="923925">
                    <a:moveTo>
                      <a:pt x="0" y="0"/>
                    </a:moveTo>
                    <a:lnTo>
                      <a:pt x="1590675" y="0"/>
                    </a:lnTo>
                    <a:lnTo>
                      <a:pt x="1590675" y="923925"/>
                    </a:lnTo>
                    <a:lnTo>
                      <a:pt x="0" y="923925"/>
                    </a:lnTo>
                    <a:close/>
                  </a:path>
                </a:pathLst>
              </a:custGeom>
              <a:solidFill>
                <a:srgbClr val="B5C2BA"/>
              </a:solidFill>
              <a:ln w="9525" cap="flat">
                <a:noFill/>
                <a:prstDash val="solid"/>
                <a:miter/>
              </a:ln>
            </p:spPr>
            <p:txBody>
              <a:bodyPr rtlCol="0" anchor="ctr"/>
              <a:lstStyle/>
              <a:p>
                <a:endParaRPr lang="ko-KR" altLang="en-US"/>
              </a:p>
            </p:txBody>
          </p:sp>
          <p:sp>
            <p:nvSpPr>
              <p:cNvPr id="196" name="자유형: 도형 318">
                <a:extLst>
                  <a:ext uri="{FF2B5EF4-FFF2-40B4-BE49-F238E27FC236}">
                    <a16:creationId xmlns:a16="http://schemas.microsoft.com/office/drawing/2014/main" id="{BAB65FD6-6E1B-F784-5072-C461AEB16A08}"/>
                  </a:ext>
                </a:extLst>
              </p:cNvPr>
              <p:cNvSpPr/>
              <p:nvPr/>
            </p:nvSpPr>
            <p:spPr>
              <a:xfrm>
                <a:off x="2110683" y="5103931"/>
                <a:ext cx="254485" cy="466579"/>
              </a:xfrm>
              <a:custGeom>
                <a:avLst/>
                <a:gdLst>
                  <a:gd name="connsiteX0" fmla="*/ 340888 w 354162"/>
                  <a:gd name="connsiteY0" fmla="*/ 353473 h 649328"/>
                  <a:gd name="connsiteX1" fmla="*/ 218968 w 354162"/>
                  <a:gd name="connsiteY1" fmla="*/ 247459 h 649328"/>
                  <a:gd name="connsiteX2" fmla="*/ 174010 w 354162"/>
                  <a:gd name="connsiteY2" fmla="*/ 244030 h 649328"/>
                  <a:gd name="connsiteX3" fmla="*/ 147530 w 354162"/>
                  <a:gd name="connsiteY3" fmla="*/ 225933 h 649328"/>
                  <a:gd name="connsiteX4" fmla="*/ 147435 w 354162"/>
                  <a:gd name="connsiteY4" fmla="*/ 205645 h 649328"/>
                  <a:gd name="connsiteX5" fmla="*/ 172295 w 354162"/>
                  <a:gd name="connsiteY5" fmla="*/ 185833 h 649328"/>
                  <a:gd name="connsiteX6" fmla="*/ 201441 w 354162"/>
                  <a:gd name="connsiteY6" fmla="*/ 204978 h 649328"/>
                  <a:gd name="connsiteX7" fmla="*/ 205823 w 354162"/>
                  <a:gd name="connsiteY7" fmla="*/ 215932 h 649328"/>
                  <a:gd name="connsiteX8" fmla="*/ 226397 w 354162"/>
                  <a:gd name="connsiteY8" fmla="*/ 218218 h 649328"/>
                  <a:gd name="connsiteX9" fmla="*/ 346412 w 354162"/>
                  <a:gd name="connsiteY9" fmla="*/ 214694 h 649328"/>
                  <a:gd name="connsiteX10" fmla="*/ 348317 w 354162"/>
                  <a:gd name="connsiteY10" fmla="*/ 203645 h 649328"/>
                  <a:gd name="connsiteX11" fmla="*/ 341173 w 354162"/>
                  <a:gd name="connsiteY11" fmla="*/ 163259 h 649328"/>
                  <a:gd name="connsiteX12" fmla="*/ 259544 w 354162"/>
                  <a:gd name="connsiteY12" fmla="*/ 62484 h 649328"/>
                  <a:gd name="connsiteX13" fmla="*/ 252496 w 354162"/>
                  <a:gd name="connsiteY13" fmla="*/ 50768 h 649328"/>
                  <a:gd name="connsiteX14" fmla="*/ 251353 w 354162"/>
                  <a:gd name="connsiteY14" fmla="*/ 10478 h 649328"/>
                  <a:gd name="connsiteX15" fmla="*/ 250781 w 354162"/>
                  <a:gd name="connsiteY15" fmla="*/ 0 h 649328"/>
                  <a:gd name="connsiteX16" fmla="*/ 104191 w 354162"/>
                  <a:gd name="connsiteY16" fmla="*/ 0 h 649328"/>
                  <a:gd name="connsiteX17" fmla="*/ 103715 w 354162"/>
                  <a:gd name="connsiteY17" fmla="*/ 4286 h 649328"/>
                  <a:gd name="connsiteX18" fmla="*/ 103810 w 354162"/>
                  <a:gd name="connsiteY18" fmla="*/ 55150 h 649328"/>
                  <a:gd name="connsiteX19" fmla="*/ 99048 w 354162"/>
                  <a:gd name="connsiteY19" fmla="*/ 57245 h 649328"/>
                  <a:gd name="connsiteX20" fmla="*/ 1131 w 354162"/>
                  <a:gd name="connsiteY20" fmla="*/ 196501 h 649328"/>
                  <a:gd name="connsiteX21" fmla="*/ 68377 w 354162"/>
                  <a:gd name="connsiteY21" fmla="*/ 353568 h 649328"/>
                  <a:gd name="connsiteX22" fmla="*/ 177915 w 354162"/>
                  <a:gd name="connsiteY22" fmla="*/ 390525 h 649328"/>
                  <a:gd name="connsiteX23" fmla="*/ 201251 w 354162"/>
                  <a:gd name="connsiteY23" fmla="*/ 397764 h 649328"/>
                  <a:gd name="connsiteX24" fmla="*/ 206585 w 354162"/>
                  <a:gd name="connsiteY24" fmla="*/ 431387 h 649328"/>
                  <a:gd name="connsiteX25" fmla="*/ 200775 w 354162"/>
                  <a:gd name="connsiteY25" fmla="*/ 440627 h 649328"/>
                  <a:gd name="connsiteX26" fmla="*/ 179534 w 354162"/>
                  <a:gd name="connsiteY26" fmla="*/ 448818 h 649328"/>
                  <a:gd name="connsiteX27" fmla="*/ 154579 w 354162"/>
                  <a:gd name="connsiteY27" fmla="*/ 430054 h 649328"/>
                  <a:gd name="connsiteX28" fmla="*/ 136576 w 354162"/>
                  <a:gd name="connsiteY28" fmla="*/ 420148 h 649328"/>
                  <a:gd name="connsiteX29" fmla="*/ 14942 w 354162"/>
                  <a:gd name="connsiteY29" fmla="*/ 422910 h 649328"/>
                  <a:gd name="connsiteX30" fmla="*/ 1131 w 354162"/>
                  <a:gd name="connsiteY30" fmla="*/ 427863 h 649328"/>
                  <a:gd name="connsiteX31" fmla="*/ 9418 w 354162"/>
                  <a:gd name="connsiteY31" fmla="*/ 461677 h 649328"/>
                  <a:gd name="connsiteX32" fmla="*/ 41136 w 354162"/>
                  <a:gd name="connsiteY32" fmla="*/ 525971 h 649328"/>
                  <a:gd name="connsiteX33" fmla="*/ 117431 w 354162"/>
                  <a:gd name="connsiteY33" fmla="*/ 582168 h 649328"/>
                  <a:gd name="connsiteX34" fmla="*/ 118669 w 354162"/>
                  <a:gd name="connsiteY34" fmla="*/ 640556 h 649328"/>
                  <a:gd name="connsiteX35" fmla="*/ 119907 w 354162"/>
                  <a:gd name="connsiteY35" fmla="*/ 649319 h 649328"/>
                  <a:gd name="connsiteX36" fmla="*/ 260782 w 354162"/>
                  <a:gd name="connsiteY36" fmla="*/ 646176 h 649328"/>
                  <a:gd name="connsiteX37" fmla="*/ 267164 w 354162"/>
                  <a:gd name="connsiteY37" fmla="*/ 633317 h 649328"/>
                  <a:gd name="connsiteX38" fmla="*/ 265831 w 354162"/>
                  <a:gd name="connsiteY38" fmla="*/ 572262 h 649328"/>
                  <a:gd name="connsiteX39" fmla="*/ 318123 w 354162"/>
                  <a:gd name="connsiteY39" fmla="*/ 525113 h 649328"/>
                  <a:gd name="connsiteX40" fmla="*/ 353080 w 354162"/>
                  <a:gd name="connsiteY40" fmla="*/ 400336 h 649328"/>
                  <a:gd name="connsiteX41" fmla="*/ 340888 w 354162"/>
                  <a:gd name="connsiteY41" fmla="*/ 353473 h 64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4162" h="649328">
                    <a:moveTo>
                      <a:pt x="340888" y="353473"/>
                    </a:moveTo>
                    <a:cubicBezTo>
                      <a:pt x="316980" y="296704"/>
                      <a:pt x="277832" y="261175"/>
                      <a:pt x="218968" y="247459"/>
                    </a:cubicBezTo>
                    <a:cubicBezTo>
                      <a:pt x="208014" y="244507"/>
                      <a:pt x="186106" y="243078"/>
                      <a:pt x="174010" y="244030"/>
                    </a:cubicBezTo>
                    <a:cubicBezTo>
                      <a:pt x="161151" y="244507"/>
                      <a:pt x="151816" y="238125"/>
                      <a:pt x="147530" y="225933"/>
                    </a:cubicBezTo>
                    <a:cubicBezTo>
                      <a:pt x="146006" y="220694"/>
                      <a:pt x="146197" y="210121"/>
                      <a:pt x="147435" y="205645"/>
                    </a:cubicBezTo>
                    <a:cubicBezTo>
                      <a:pt x="151054" y="193643"/>
                      <a:pt x="160103" y="186404"/>
                      <a:pt x="172295" y="185833"/>
                    </a:cubicBezTo>
                    <a:cubicBezTo>
                      <a:pt x="184773" y="185261"/>
                      <a:pt x="196393" y="193072"/>
                      <a:pt x="201441" y="204978"/>
                    </a:cubicBezTo>
                    <a:cubicBezTo>
                      <a:pt x="202966" y="208598"/>
                      <a:pt x="202585" y="212979"/>
                      <a:pt x="205823" y="215932"/>
                    </a:cubicBezTo>
                    <a:cubicBezTo>
                      <a:pt x="209443" y="219075"/>
                      <a:pt x="222397" y="218218"/>
                      <a:pt x="226397" y="218218"/>
                    </a:cubicBezTo>
                    <a:cubicBezTo>
                      <a:pt x="250495" y="218123"/>
                      <a:pt x="312979" y="217075"/>
                      <a:pt x="346412" y="214694"/>
                    </a:cubicBezTo>
                    <a:cubicBezTo>
                      <a:pt x="349555" y="212408"/>
                      <a:pt x="348412" y="206597"/>
                      <a:pt x="348317" y="203645"/>
                    </a:cubicBezTo>
                    <a:cubicBezTo>
                      <a:pt x="347936" y="189833"/>
                      <a:pt x="345364" y="176403"/>
                      <a:pt x="341173" y="163259"/>
                    </a:cubicBezTo>
                    <a:cubicBezTo>
                      <a:pt x="326981" y="119158"/>
                      <a:pt x="299930" y="85344"/>
                      <a:pt x="259544" y="62484"/>
                    </a:cubicBezTo>
                    <a:cubicBezTo>
                      <a:pt x="254591" y="59722"/>
                      <a:pt x="252496" y="56579"/>
                      <a:pt x="252496" y="50768"/>
                    </a:cubicBezTo>
                    <a:cubicBezTo>
                      <a:pt x="252496" y="37338"/>
                      <a:pt x="251733" y="23908"/>
                      <a:pt x="251353" y="10478"/>
                    </a:cubicBezTo>
                    <a:cubicBezTo>
                      <a:pt x="251257" y="5525"/>
                      <a:pt x="251162" y="2286"/>
                      <a:pt x="250781" y="0"/>
                    </a:cubicBezTo>
                    <a:lnTo>
                      <a:pt x="104191" y="0"/>
                    </a:lnTo>
                    <a:cubicBezTo>
                      <a:pt x="104001" y="1143"/>
                      <a:pt x="103810" y="2572"/>
                      <a:pt x="103715" y="4286"/>
                    </a:cubicBezTo>
                    <a:cubicBezTo>
                      <a:pt x="104191" y="20288"/>
                      <a:pt x="103524" y="40386"/>
                      <a:pt x="103810" y="55150"/>
                    </a:cubicBezTo>
                    <a:cubicBezTo>
                      <a:pt x="102572" y="56007"/>
                      <a:pt x="100381" y="56579"/>
                      <a:pt x="99048" y="57245"/>
                    </a:cubicBezTo>
                    <a:cubicBezTo>
                      <a:pt x="42946" y="87058"/>
                      <a:pt x="7894" y="132017"/>
                      <a:pt x="1131" y="196501"/>
                    </a:cubicBezTo>
                    <a:cubicBezTo>
                      <a:pt x="-5632" y="261175"/>
                      <a:pt x="18085" y="313468"/>
                      <a:pt x="68377" y="353568"/>
                    </a:cubicBezTo>
                    <a:cubicBezTo>
                      <a:pt x="100096" y="378905"/>
                      <a:pt x="136957" y="391192"/>
                      <a:pt x="177915" y="390525"/>
                    </a:cubicBezTo>
                    <a:cubicBezTo>
                      <a:pt x="185725" y="390430"/>
                      <a:pt x="195441" y="392049"/>
                      <a:pt x="201251" y="397764"/>
                    </a:cubicBezTo>
                    <a:cubicBezTo>
                      <a:pt x="208490" y="404717"/>
                      <a:pt x="211157" y="422148"/>
                      <a:pt x="206585" y="431387"/>
                    </a:cubicBezTo>
                    <a:cubicBezTo>
                      <a:pt x="205347" y="433959"/>
                      <a:pt x="202870" y="438626"/>
                      <a:pt x="200775" y="440627"/>
                    </a:cubicBezTo>
                    <a:cubicBezTo>
                      <a:pt x="194869" y="446151"/>
                      <a:pt x="187725" y="448437"/>
                      <a:pt x="179534" y="448818"/>
                    </a:cubicBezTo>
                    <a:cubicBezTo>
                      <a:pt x="168866" y="449294"/>
                      <a:pt x="157817" y="440055"/>
                      <a:pt x="154579" y="430054"/>
                    </a:cubicBezTo>
                    <a:cubicBezTo>
                      <a:pt x="151149" y="419386"/>
                      <a:pt x="149530" y="420243"/>
                      <a:pt x="136576" y="420148"/>
                    </a:cubicBezTo>
                    <a:cubicBezTo>
                      <a:pt x="96000" y="421100"/>
                      <a:pt x="55423" y="421958"/>
                      <a:pt x="14942" y="422910"/>
                    </a:cubicBezTo>
                    <a:cubicBezTo>
                      <a:pt x="11608" y="423005"/>
                      <a:pt x="178" y="421577"/>
                      <a:pt x="1131" y="427863"/>
                    </a:cubicBezTo>
                    <a:cubicBezTo>
                      <a:pt x="3131" y="443294"/>
                      <a:pt x="4750" y="449580"/>
                      <a:pt x="9418" y="461677"/>
                    </a:cubicBezTo>
                    <a:cubicBezTo>
                      <a:pt x="16942" y="484632"/>
                      <a:pt x="26372" y="506540"/>
                      <a:pt x="41136" y="525971"/>
                    </a:cubicBezTo>
                    <a:cubicBezTo>
                      <a:pt x="61138" y="552164"/>
                      <a:pt x="85713" y="571976"/>
                      <a:pt x="117431" y="582168"/>
                    </a:cubicBezTo>
                    <a:cubicBezTo>
                      <a:pt x="117526" y="582740"/>
                      <a:pt x="118955" y="623888"/>
                      <a:pt x="118669" y="640556"/>
                    </a:cubicBezTo>
                    <a:cubicBezTo>
                      <a:pt x="118669" y="643414"/>
                      <a:pt x="117336" y="646748"/>
                      <a:pt x="119907" y="649319"/>
                    </a:cubicBezTo>
                    <a:cubicBezTo>
                      <a:pt x="138481" y="649510"/>
                      <a:pt x="254591" y="646843"/>
                      <a:pt x="260782" y="646176"/>
                    </a:cubicBezTo>
                    <a:cubicBezTo>
                      <a:pt x="266116" y="646367"/>
                      <a:pt x="266878" y="642366"/>
                      <a:pt x="267164" y="633317"/>
                    </a:cubicBezTo>
                    <a:cubicBezTo>
                      <a:pt x="267164" y="615505"/>
                      <a:pt x="266783" y="589598"/>
                      <a:pt x="265831" y="572262"/>
                    </a:cubicBezTo>
                    <a:cubicBezTo>
                      <a:pt x="286024" y="565976"/>
                      <a:pt x="305074" y="542068"/>
                      <a:pt x="318123" y="525113"/>
                    </a:cubicBezTo>
                    <a:cubicBezTo>
                      <a:pt x="345936" y="489013"/>
                      <a:pt x="358033" y="444151"/>
                      <a:pt x="353080" y="400336"/>
                    </a:cubicBezTo>
                    <a:cubicBezTo>
                      <a:pt x="351460" y="384620"/>
                      <a:pt x="347365" y="368808"/>
                      <a:pt x="340888" y="353473"/>
                    </a:cubicBezTo>
                    <a:close/>
                  </a:path>
                </a:pathLst>
              </a:custGeom>
              <a:solidFill>
                <a:srgbClr val="FFFFFF"/>
              </a:solidFill>
              <a:ln w="9525" cap="flat">
                <a:noFill/>
                <a:prstDash val="solid"/>
                <a:miter/>
              </a:ln>
            </p:spPr>
            <p:txBody>
              <a:bodyPr rtlCol="0" anchor="ctr"/>
              <a:lstStyle/>
              <a:p>
                <a:endParaRPr lang="ko-KR" altLang="en-US"/>
              </a:p>
            </p:txBody>
          </p:sp>
        </p:grpSp>
        <p:grpSp>
          <p:nvGrpSpPr>
            <p:cNvPr id="65" name="그룹 267">
              <a:extLst>
                <a:ext uri="{FF2B5EF4-FFF2-40B4-BE49-F238E27FC236}">
                  <a16:creationId xmlns:a16="http://schemas.microsoft.com/office/drawing/2014/main" id="{7237D35F-C829-B588-E55F-7372AC81916B}"/>
                </a:ext>
              </a:extLst>
            </p:cNvPr>
            <p:cNvGrpSpPr/>
            <p:nvPr/>
          </p:nvGrpSpPr>
          <p:grpSpPr>
            <a:xfrm>
              <a:off x="6084446" y="5306077"/>
              <a:ext cx="2469865" cy="430894"/>
              <a:chOff x="547449" y="5637372"/>
              <a:chExt cx="3805401" cy="663892"/>
            </a:xfrm>
          </p:grpSpPr>
          <p:sp>
            <p:nvSpPr>
              <p:cNvPr id="187" name="자유형: 도형 309">
                <a:extLst>
                  <a:ext uri="{FF2B5EF4-FFF2-40B4-BE49-F238E27FC236}">
                    <a16:creationId xmlns:a16="http://schemas.microsoft.com/office/drawing/2014/main" id="{B5B0410A-B632-068F-A8B4-4A5680CD83E9}"/>
                  </a:ext>
                </a:extLst>
              </p:cNvPr>
              <p:cNvSpPr/>
              <p:nvPr/>
            </p:nvSpPr>
            <p:spPr>
              <a:xfrm>
                <a:off x="547449" y="5637372"/>
                <a:ext cx="3805401" cy="663892"/>
              </a:xfrm>
              <a:custGeom>
                <a:avLst/>
                <a:gdLst>
                  <a:gd name="connsiteX0" fmla="*/ 0 w 5295900"/>
                  <a:gd name="connsiteY0" fmla="*/ 0 h 923925"/>
                  <a:gd name="connsiteX1" fmla="*/ 5295900 w 5295900"/>
                  <a:gd name="connsiteY1" fmla="*/ 0 h 923925"/>
                  <a:gd name="connsiteX2" fmla="*/ 5295900 w 5295900"/>
                  <a:gd name="connsiteY2" fmla="*/ 923925 h 923925"/>
                  <a:gd name="connsiteX3" fmla="*/ 0 w 5295900"/>
                  <a:gd name="connsiteY3" fmla="*/ 923925 h 923925"/>
                </a:gdLst>
                <a:ahLst/>
                <a:cxnLst>
                  <a:cxn ang="0">
                    <a:pos x="connsiteX0" y="connsiteY0"/>
                  </a:cxn>
                  <a:cxn ang="0">
                    <a:pos x="connsiteX1" y="connsiteY1"/>
                  </a:cxn>
                  <a:cxn ang="0">
                    <a:pos x="connsiteX2" y="connsiteY2"/>
                  </a:cxn>
                  <a:cxn ang="0">
                    <a:pos x="connsiteX3" y="connsiteY3"/>
                  </a:cxn>
                </a:cxnLst>
                <a:rect l="l" t="t" r="r" b="b"/>
                <a:pathLst>
                  <a:path w="5295900" h="923925">
                    <a:moveTo>
                      <a:pt x="0" y="0"/>
                    </a:moveTo>
                    <a:lnTo>
                      <a:pt x="5295900" y="0"/>
                    </a:lnTo>
                    <a:lnTo>
                      <a:pt x="5295900" y="923925"/>
                    </a:lnTo>
                    <a:lnTo>
                      <a:pt x="0" y="923925"/>
                    </a:lnTo>
                    <a:close/>
                  </a:path>
                </a:pathLst>
              </a:custGeom>
              <a:solidFill>
                <a:srgbClr val="3B9D41"/>
              </a:solidFill>
              <a:ln w="9525" cap="flat">
                <a:noFill/>
                <a:prstDash val="solid"/>
                <a:miter/>
              </a:ln>
            </p:spPr>
            <p:txBody>
              <a:bodyPr rtlCol="0" anchor="ctr"/>
              <a:lstStyle/>
              <a:p>
                <a:endParaRPr lang="ko-KR" altLang="en-US"/>
              </a:p>
            </p:txBody>
          </p:sp>
          <p:sp>
            <p:nvSpPr>
              <p:cNvPr id="188" name="자유형: 도형 310">
                <a:extLst>
                  <a:ext uri="{FF2B5EF4-FFF2-40B4-BE49-F238E27FC236}">
                    <a16:creationId xmlns:a16="http://schemas.microsoft.com/office/drawing/2014/main" id="{255DC8FB-5C6F-F06B-9FA1-71D1DCACAE6A}"/>
                  </a:ext>
                </a:extLst>
              </p:cNvPr>
              <p:cNvSpPr/>
              <p:nvPr/>
            </p:nvSpPr>
            <p:spPr>
              <a:xfrm>
                <a:off x="547449" y="5781101"/>
                <a:ext cx="3805401" cy="191639"/>
              </a:xfrm>
              <a:custGeom>
                <a:avLst/>
                <a:gdLst>
                  <a:gd name="connsiteX0" fmla="*/ 0 w 5295900"/>
                  <a:gd name="connsiteY0" fmla="*/ 0 h 266700"/>
                  <a:gd name="connsiteX1" fmla="*/ 5295900 w 5295900"/>
                  <a:gd name="connsiteY1" fmla="*/ 0 h 266700"/>
                  <a:gd name="connsiteX2" fmla="*/ 5295900 w 5295900"/>
                  <a:gd name="connsiteY2" fmla="*/ 266700 h 266700"/>
                  <a:gd name="connsiteX3" fmla="*/ 0 w 52959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295900" h="266700">
                    <a:moveTo>
                      <a:pt x="0" y="0"/>
                    </a:moveTo>
                    <a:lnTo>
                      <a:pt x="5295900" y="0"/>
                    </a:lnTo>
                    <a:lnTo>
                      <a:pt x="5295900" y="266700"/>
                    </a:lnTo>
                    <a:lnTo>
                      <a:pt x="0" y="266700"/>
                    </a:lnTo>
                    <a:close/>
                  </a:path>
                </a:pathLst>
              </a:custGeom>
              <a:solidFill>
                <a:srgbClr val="318A36"/>
              </a:solidFill>
              <a:ln w="9525" cap="flat">
                <a:noFill/>
                <a:prstDash val="solid"/>
                <a:miter/>
              </a:ln>
            </p:spPr>
            <p:txBody>
              <a:bodyPr rtlCol="0" anchor="ctr"/>
              <a:lstStyle/>
              <a:p>
                <a:endParaRPr lang="ko-KR" altLang="en-US"/>
              </a:p>
            </p:txBody>
          </p:sp>
          <p:sp>
            <p:nvSpPr>
              <p:cNvPr id="189" name="자유형: 도형 311">
                <a:extLst>
                  <a:ext uri="{FF2B5EF4-FFF2-40B4-BE49-F238E27FC236}">
                    <a16:creationId xmlns:a16="http://schemas.microsoft.com/office/drawing/2014/main" id="{207AA4AB-8183-DF33-BDE0-1B81CD76B8E1}"/>
                  </a:ext>
                </a:extLst>
              </p:cNvPr>
              <p:cNvSpPr/>
              <p:nvPr/>
            </p:nvSpPr>
            <p:spPr>
              <a:xfrm>
                <a:off x="547449" y="6109625"/>
                <a:ext cx="3805401" cy="191639"/>
              </a:xfrm>
              <a:custGeom>
                <a:avLst/>
                <a:gdLst>
                  <a:gd name="connsiteX0" fmla="*/ 0 w 5295900"/>
                  <a:gd name="connsiteY0" fmla="*/ 0 h 266700"/>
                  <a:gd name="connsiteX1" fmla="*/ 5295900 w 5295900"/>
                  <a:gd name="connsiteY1" fmla="*/ 0 h 266700"/>
                  <a:gd name="connsiteX2" fmla="*/ 5295900 w 5295900"/>
                  <a:gd name="connsiteY2" fmla="*/ 266700 h 266700"/>
                  <a:gd name="connsiteX3" fmla="*/ 0 w 52959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295900" h="266700">
                    <a:moveTo>
                      <a:pt x="0" y="0"/>
                    </a:moveTo>
                    <a:lnTo>
                      <a:pt x="5295900" y="0"/>
                    </a:lnTo>
                    <a:lnTo>
                      <a:pt x="5295900" y="266700"/>
                    </a:lnTo>
                    <a:lnTo>
                      <a:pt x="0" y="266700"/>
                    </a:lnTo>
                    <a:close/>
                  </a:path>
                </a:pathLst>
              </a:custGeom>
              <a:solidFill>
                <a:srgbClr val="318A36"/>
              </a:solidFill>
              <a:ln w="9525" cap="flat">
                <a:noFill/>
                <a:prstDash val="solid"/>
                <a:miter/>
              </a:ln>
            </p:spPr>
            <p:txBody>
              <a:bodyPr rtlCol="0" anchor="ctr"/>
              <a:lstStyle/>
              <a:p>
                <a:endParaRPr lang="ko-KR" altLang="en-US"/>
              </a:p>
            </p:txBody>
          </p:sp>
          <p:sp>
            <p:nvSpPr>
              <p:cNvPr id="190" name="자유형: 도형 312">
                <a:extLst>
                  <a:ext uri="{FF2B5EF4-FFF2-40B4-BE49-F238E27FC236}">
                    <a16:creationId xmlns:a16="http://schemas.microsoft.com/office/drawing/2014/main" id="{AB84332E-5302-AAD4-B599-13CC227645E6}"/>
                  </a:ext>
                </a:extLst>
              </p:cNvPr>
              <p:cNvSpPr/>
              <p:nvPr/>
            </p:nvSpPr>
            <p:spPr>
              <a:xfrm>
                <a:off x="1878654" y="5637372"/>
                <a:ext cx="1142989" cy="663892"/>
              </a:xfrm>
              <a:custGeom>
                <a:avLst/>
                <a:gdLst>
                  <a:gd name="connsiteX0" fmla="*/ 0 w 1590675"/>
                  <a:gd name="connsiteY0" fmla="*/ 0 h 923925"/>
                  <a:gd name="connsiteX1" fmla="*/ 1590675 w 1590675"/>
                  <a:gd name="connsiteY1" fmla="*/ 0 h 923925"/>
                  <a:gd name="connsiteX2" fmla="*/ 1590675 w 1590675"/>
                  <a:gd name="connsiteY2" fmla="*/ 923925 h 923925"/>
                  <a:gd name="connsiteX3" fmla="*/ 0 w 1590675"/>
                  <a:gd name="connsiteY3" fmla="*/ 923925 h 923925"/>
                </a:gdLst>
                <a:ahLst/>
                <a:cxnLst>
                  <a:cxn ang="0">
                    <a:pos x="connsiteX0" y="connsiteY0"/>
                  </a:cxn>
                  <a:cxn ang="0">
                    <a:pos x="connsiteX1" y="connsiteY1"/>
                  </a:cxn>
                  <a:cxn ang="0">
                    <a:pos x="connsiteX2" y="connsiteY2"/>
                  </a:cxn>
                  <a:cxn ang="0">
                    <a:pos x="connsiteX3" y="connsiteY3"/>
                  </a:cxn>
                </a:cxnLst>
                <a:rect l="l" t="t" r="r" b="b"/>
                <a:pathLst>
                  <a:path w="1590675" h="923925">
                    <a:moveTo>
                      <a:pt x="0" y="0"/>
                    </a:moveTo>
                    <a:lnTo>
                      <a:pt x="1590675" y="0"/>
                    </a:lnTo>
                    <a:lnTo>
                      <a:pt x="1590675" y="923925"/>
                    </a:lnTo>
                    <a:lnTo>
                      <a:pt x="0" y="923925"/>
                    </a:lnTo>
                    <a:close/>
                  </a:path>
                </a:pathLst>
              </a:custGeom>
              <a:solidFill>
                <a:srgbClr val="B5C2BA"/>
              </a:solidFill>
              <a:ln w="9525" cap="flat">
                <a:noFill/>
                <a:prstDash val="solid"/>
                <a:miter/>
              </a:ln>
            </p:spPr>
            <p:txBody>
              <a:bodyPr rtlCol="0" anchor="ctr"/>
              <a:lstStyle/>
              <a:p>
                <a:endParaRPr lang="ko-KR" altLang="en-US"/>
              </a:p>
            </p:txBody>
          </p:sp>
          <p:sp>
            <p:nvSpPr>
              <p:cNvPr id="191" name="자유형: 도형 313">
                <a:extLst>
                  <a:ext uri="{FF2B5EF4-FFF2-40B4-BE49-F238E27FC236}">
                    <a16:creationId xmlns:a16="http://schemas.microsoft.com/office/drawing/2014/main" id="{9583C6E2-880A-ADEE-67D7-F261C6D3D65F}"/>
                  </a:ext>
                </a:extLst>
              </p:cNvPr>
              <p:cNvSpPr/>
              <p:nvPr/>
            </p:nvSpPr>
            <p:spPr>
              <a:xfrm>
                <a:off x="2322855" y="5767823"/>
                <a:ext cx="254485" cy="466579"/>
              </a:xfrm>
              <a:custGeom>
                <a:avLst/>
                <a:gdLst>
                  <a:gd name="connsiteX0" fmla="*/ 340888 w 354162"/>
                  <a:gd name="connsiteY0" fmla="*/ 353473 h 649329"/>
                  <a:gd name="connsiteX1" fmla="*/ 218968 w 354162"/>
                  <a:gd name="connsiteY1" fmla="*/ 247459 h 649329"/>
                  <a:gd name="connsiteX2" fmla="*/ 174010 w 354162"/>
                  <a:gd name="connsiteY2" fmla="*/ 244030 h 649329"/>
                  <a:gd name="connsiteX3" fmla="*/ 147530 w 354162"/>
                  <a:gd name="connsiteY3" fmla="*/ 225933 h 649329"/>
                  <a:gd name="connsiteX4" fmla="*/ 147435 w 354162"/>
                  <a:gd name="connsiteY4" fmla="*/ 205645 h 649329"/>
                  <a:gd name="connsiteX5" fmla="*/ 172295 w 354162"/>
                  <a:gd name="connsiteY5" fmla="*/ 185833 h 649329"/>
                  <a:gd name="connsiteX6" fmla="*/ 201441 w 354162"/>
                  <a:gd name="connsiteY6" fmla="*/ 204978 h 649329"/>
                  <a:gd name="connsiteX7" fmla="*/ 205823 w 354162"/>
                  <a:gd name="connsiteY7" fmla="*/ 215932 h 649329"/>
                  <a:gd name="connsiteX8" fmla="*/ 226397 w 354162"/>
                  <a:gd name="connsiteY8" fmla="*/ 218218 h 649329"/>
                  <a:gd name="connsiteX9" fmla="*/ 346412 w 354162"/>
                  <a:gd name="connsiteY9" fmla="*/ 214694 h 649329"/>
                  <a:gd name="connsiteX10" fmla="*/ 348317 w 354162"/>
                  <a:gd name="connsiteY10" fmla="*/ 203645 h 649329"/>
                  <a:gd name="connsiteX11" fmla="*/ 341173 w 354162"/>
                  <a:gd name="connsiteY11" fmla="*/ 163259 h 649329"/>
                  <a:gd name="connsiteX12" fmla="*/ 259544 w 354162"/>
                  <a:gd name="connsiteY12" fmla="*/ 62484 h 649329"/>
                  <a:gd name="connsiteX13" fmla="*/ 252496 w 354162"/>
                  <a:gd name="connsiteY13" fmla="*/ 50768 h 649329"/>
                  <a:gd name="connsiteX14" fmla="*/ 251353 w 354162"/>
                  <a:gd name="connsiteY14" fmla="*/ 10478 h 649329"/>
                  <a:gd name="connsiteX15" fmla="*/ 250781 w 354162"/>
                  <a:gd name="connsiteY15" fmla="*/ 0 h 649329"/>
                  <a:gd name="connsiteX16" fmla="*/ 104191 w 354162"/>
                  <a:gd name="connsiteY16" fmla="*/ 0 h 649329"/>
                  <a:gd name="connsiteX17" fmla="*/ 103715 w 354162"/>
                  <a:gd name="connsiteY17" fmla="*/ 4286 h 649329"/>
                  <a:gd name="connsiteX18" fmla="*/ 103810 w 354162"/>
                  <a:gd name="connsiteY18" fmla="*/ 55150 h 649329"/>
                  <a:gd name="connsiteX19" fmla="*/ 99048 w 354162"/>
                  <a:gd name="connsiteY19" fmla="*/ 57245 h 649329"/>
                  <a:gd name="connsiteX20" fmla="*/ 1131 w 354162"/>
                  <a:gd name="connsiteY20" fmla="*/ 196501 h 649329"/>
                  <a:gd name="connsiteX21" fmla="*/ 68377 w 354162"/>
                  <a:gd name="connsiteY21" fmla="*/ 353568 h 649329"/>
                  <a:gd name="connsiteX22" fmla="*/ 177915 w 354162"/>
                  <a:gd name="connsiteY22" fmla="*/ 390525 h 649329"/>
                  <a:gd name="connsiteX23" fmla="*/ 201251 w 354162"/>
                  <a:gd name="connsiteY23" fmla="*/ 397764 h 649329"/>
                  <a:gd name="connsiteX24" fmla="*/ 206585 w 354162"/>
                  <a:gd name="connsiteY24" fmla="*/ 431387 h 649329"/>
                  <a:gd name="connsiteX25" fmla="*/ 200775 w 354162"/>
                  <a:gd name="connsiteY25" fmla="*/ 440627 h 649329"/>
                  <a:gd name="connsiteX26" fmla="*/ 179534 w 354162"/>
                  <a:gd name="connsiteY26" fmla="*/ 448818 h 649329"/>
                  <a:gd name="connsiteX27" fmla="*/ 154579 w 354162"/>
                  <a:gd name="connsiteY27" fmla="*/ 430054 h 649329"/>
                  <a:gd name="connsiteX28" fmla="*/ 136576 w 354162"/>
                  <a:gd name="connsiteY28" fmla="*/ 420148 h 649329"/>
                  <a:gd name="connsiteX29" fmla="*/ 14942 w 354162"/>
                  <a:gd name="connsiteY29" fmla="*/ 422910 h 649329"/>
                  <a:gd name="connsiteX30" fmla="*/ 1131 w 354162"/>
                  <a:gd name="connsiteY30" fmla="*/ 427863 h 649329"/>
                  <a:gd name="connsiteX31" fmla="*/ 9418 w 354162"/>
                  <a:gd name="connsiteY31" fmla="*/ 461677 h 649329"/>
                  <a:gd name="connsiteX32" fmla="*/ 41136 w 354162"/>
                  <a:gd name="connsiteY32" fmla="*/ 525971 h 649329"/>
                  <a:gd name="connsiteX33" fmla="*/ 117431 w 354162"/>
                  <a:gd name="connsiteY33" fmla="*/ 582168 h 649329"/>
                  <a:gd name="connsiteX34" fmla="*/ 118669 w 354162"/>
                  <a:gd name="connsiteY34" fmla="*/ 640556 h 649329"/>
                  <a:gd name="connsiteX35" fmla="*/ 119907 w 354162"/>
                  <a:gd name="connsiteY35" fmla="*/ 649319 h 649329"/>
                  <a:gd name="connsiteX36" fmla="*/ 260782 w 354162"/>
                  <a:gd name="connsiteY36" fmla="*/ 646176 h 649329"/>
                  <a:gd name="connsiteX37" fmla="*/ 267164 w 354162"/>
                  <a:gd name="connsiteY37" fmla="*/ 633317 h 649329"/>
                  <a:gd name="connsiteX38" fmla="*/ 265831 w 354162"/>
                  <a:gd name="connsiteY38" fmla="*/ 572262 h 649329"/>
                  <a:gd name="connsiteX39" fmla="*/ 318123 w 354162"/>
                  <a:gd name="connsiteY39" fmla="*/ 525113 h 649329"/>
                  <a:gd name="connsiteX40" fmla="*/ 353080 w 354162"/>
                  <a:gd name="connsiteY40" fmla="*/ 400336 h 649329"/>
                  <a:gd name="connsiteX41" fmla="*/ 340888 w 354162"/>
                  <a:gd name="connsiteY41" fmla="*/ 353473 h 64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4162" h="649329">
                    <a:moveTo>
                      <a:pt x="340888" y="353473"/>
                    </a:moveTo>
                    <a:cubicBezTo>
                      <a:pt x="316980" y="296704"/>
                      <a:pt x="277832" y="261175"/>
                      <a:pt x="218968" y="247459"/>
                    </a:cubicBezTo>
                    <a:cubicBezTo>
                      <a:pt x="208014" y="244507"/>
                      <a:pt x="186106" y="243078"/>
                      <a:pt x="174010" y="244030"/>
                    </a:cubicBezTo>
                    <a:cubicBezTo>
                      <a:pt x="161151" y="244507"/>
                      <a:pt x="151816" y="238125"/>
                      <a:pt x="147530" y="225933"/>
                    </a:cubicBezTo>
                    <a:cubicBezTo>
                      <a:pt x="146006" y="220694"/>
                      <a:pt x="146197" y="210121"/>
                      <a:pt x="147435" y="205645"/>
                    </a:cubicBezTo>
                    <a:cubicBezTo>
                      <a:pt x="151054" y="193643"/>
                      <a:pt x="160103" y="186404"/>
                      <a:pt x="172295" y="185833"/>
                    </a:cubicBezTo>
                    <a:cubicBezTo>
                      <a:pt x="184773" y="185261"/>
                      <a:pt x="196393" y="193072"/>
                      <a:pt x="201441" y="204978"/>
                    </a:cubicBezTo>
                    <a:cubicBezTo>
                      <a:pt x="202966" y="208598"/>
                      <a:pt x="202585" y="212979"/>
                      <a:pt x="205823" y="215932"/>
                    </a:cubicBezTo>
                    <a:cubicBezTo>
                      <a:pt x="209443" y="219075"/>
                      <a:pt x="222397" y="218218"/>
                      <a:pt x="226397" y="218218"/>
                    </a:cubicBezTo>
                    <a:cubicBezTo>
                      <a:pt x="250495" y="218123"/>
                      <a:pt x="312979" y="217075"/>
                      <a:pt x="346412" y="214694"/>
                    </a:cubicBezTo>
                    <a:cubicBezTo>
                      <a:pt x="349555" y="212408"/>
                      <a:pt x="348412" y="206597"/>
                      <a:pt x="348317" y="203645"/>
                    </a:cubicBezTo>
                    <a:cubicBezTo>
                      <a:pt x="347936" y="189833"/>
                      <a:pt x="345364" y="176403"/>
                      <a:pt x="341173" y="163259"/>
                    </a:cubicBezTo>
                    <a:cubicBezTo>
                      <a:pt x="326981" y="119158"/>
                      <a:pt x="299930" y="85344"/>
                      <a:pt x="259544" y="62484"/>
                    </a:cubicBezTo>
                    <a:cubicBezTo>
                      <a:pt x="254591" y="59722"/>
                      <a:pt x="252496" y="56579"/>
                      <a:pt x="252496" y="50768"/>
                    </a:cubicBezTo>
                    <a:cubicBezTo>
                      <a:pt x="252496" y="37338"/>
                      <a:pt x="251733" y="23908"/>
                      <a:pt x="251353" y="10478"/>
                    </a:cubicBezTo>
                    <a:cubicBezTo>
                      <a:pt x="251257" y="5525"/>
                      <a:pt x="251162" y="2286"/>
                      <a:pt x="250781" y="0"/>
                    </a:cubicBezTo>
                    <a:lnTo>
                      <a:pt x="104191" y="0"/>
                    </a:lnTo>
                    <a:cubicBezTo>
                      <a:pt x="104001" y="1143"/>
                      <a:pt x="103810" y="2572"/>
                      <a:pt x="103715" y="4286"/>
                    </a:cubicBezTo>
                    <a:cubicBezTo>
                      <a:pt x="104191" y="20288"/>
                      <a:pt x="103524" y="40386"/>
                      <a:pt x="103810" y="55150"/>
                    </a:cubicBezTo>
                    <a:cubicBezTo>
                      <a:pt x="102572" y="56007"/>
                      <a:pt x="100381" y="56579"/>
                      <a:pt x="99048" y="57245"/>
                    </a:cubicBezTo>
                    <a:cubicBezTo>
                      <a:pt x="42946" y="87058"/>
                      <a:pt x="7894" y="132017"/>
                      <a:pt x="1131" y="196501"/>
                    </a:cubicBezTo>
                    <a:cubicBezTo>
                      <a:pt x="-5632" y="261175"/>
                      <a:pt x="18085" y="313468"/>
                      <a:pt x="68377" y="353568"/>
                    </a:cubicBezTo>
                    <a:cubicBezTo>
                      <a:pt x="100096" y="378905"/>
                      <a:pt x="136957" y="391192"/>
                      <a:pt x="177915" y="390525"/>
                    </a:cubicBezTo>
                    <a:cubicBezTo>
                      <a:pt x="185725" y="390430"/>
                      <a:pt x="195441" y="392049"/>
                      <a:pt x="201251" y="397764"/>
                    </a:cubicBezTo>
                    <a:cubicBezTo>
                      <a:pt x="208490" y="404717"/>
                      <a:pt x="211157" y="422148"/>
                      <a:pt x="206585" y="431387"/>
                    </a:cubicBezTo>
                    <a:cubicBezTo>
                      <a:pt x="205347" y="433959"/>
                      <a:pt x="202870" y="438626"/>
                      <a:pt x="200775" y="440627"/>
                    </a:cubicBezTo>
                    <a:cubicBezTo>
                      <a:pt x="194869" y="446151"/>
                      <a:pt x="187725" y="448437"/>
                      <a:pt x="179534" y="448818"/>
                    </a:cubicBezTo>
                    <a:cubicBezTo>
                      <a:pt x="168866" y="449294"/>
                      <a:pt x="157817" y="440055"/>
                      <a:pt x="154579" y="430054"/>
                    </a:cubicBezTo>
                    <a:cubicBezTo>
                      <a:pt x="151149" y="419386"/>
                      <a:pt x="149530" y="420243"/>
                      <a:pt x="136576" y="420148"/>
                    </a:cubicBezTo>
                    <a:cubicBezTo>
                      <a:pt x="96000" y="421100"/>
                      <a:pt x="55423" y="421957"/>
                      <a:pt x="14942" y="422910"/>
                    </a:cubicBezTo>
                    <a:cubicBezTo>
                      <a:pt x="11608" y="423005"/>
                      <a:pt x="178" y="421577"/>
                      <a:pt x="1131" y="427863"/>
                    </a:cubicBezTo>
                    <a:cubicBezTo>
                      <a:pt x="3131" y="443294"/>
                      <a:pt x="4750" y="449580"/>
                      <a:pt x="9418" y="461677"/>
                    </a:cubicBezTo>
                    <a:cubicBezTo>
                      <a:pt x="16942" y="484632"/>
                      <a:pt x="26372" y="506539"/>
                      <a:pt x="41136" y="525971"/>
                    </a:cubicBezTo>
                    <a:cubicBezTo>
                      <a:pt x="61138" y="552164"/>
                      <a:pt x="85713" y="571976"/>
                      <a:pt x="117431" y="582168"/>
                    </a:cubicBezTo>
                    <a:cubicBezTo>
                      <a:pt x="117526" y="582739"/>
                      <a:pt x="118955" y="623888"/>
                      <a:pt x="118669" y="640556"/>
                    </a:cubicBezTo>
                    <a:cubicBezTo>
                      <a:pt x="118669" y="643414"/>
                      <a:pt x="117336" y="646747"/>
                      <a:pt x="119907" y="649319"/>
                    </a:cubicBezTo>
                    <a:cubicBezTo>
                      <a:pt x="138481" y="649510"/>
                      <a:pt x="254591" y="646843"/>
                      <a:pt x="260782" y="646176"/>
                    </a:cubicBezTo>
                    <a:cubicBezTo>
                      <a:pt x="266116" y="646367"/>
                      <a:pt x="266878" y="642366"/>
                      <a:pt x="267164" y="633317"/>
                    </a:cubicBezTo>
                    <a:cubicBezTo>
                      <a:pt x="267164" y="615505"/>
                      <a:pt x="266783" y="589597"/>
                      <a:pt x="265831" y="572262"/>
                    </a:cubicBezTo>
                    <a:cubicBezTo>
                      <a:pt x="286024" y="565976"/>
                      <a:pt x="305074" y="542068"/>
                      <a:pt x="318123" y="525113"/>
                    </a:cubicBezTo>
                    <a:cubicBezTo>
                      <a:pt x="345936" y="489013"/>
                      <a:pt x="358033" y="444151"/>
                      <a:pt x="353080" y="400336"/>
                    </a:cubicBezTo>
                    <a:cubicBezTo>
                      <a:pt x="351460" y="384620"/>
                      <a:pt x="347365" y="368808"/>
                      <a:pt x="340888" y="353473"/>
                    </a:cubicBezTo>
                    <a:close/>
                  </a:path>
                </a:pathLst>
              </a:custGeom>
              <a:solidFill>
                <a:srgbClr val="FFFFFF"/>
              </a:solidFill>
              <a:ln w="9525" cap="flat">
                <a:noFill/>
                <a:prstDash val="solid"/>
                <a:miter/>
              </a:ln>
            </p:spPr>
            <p:txBody>
              <a:bodyPr rtlCol="0" anchor="ctr"/>
              <a:lstStyle/>
              <a:p>
                <a:endParaRPr lang="ko-KR" altLang="en-US"/>
              </a:p>
            </p:txBody>
          </p:sp>
        </p:grpSp>
        <p:grpSp>
          <p:nvGrpSpPr>
            <p:cNvPr id="66" name="그룹 268">
              <a:extLst>
                <a:ext uri="{FF2B5EF4-FFF2-40B4-BE49-F238E27FC236}">
                  <a16:creationId xmlns:a16="http://schemas.microsoft.com/office/drawing/2014/main" id="{0EB0DAC3-C293-112D-0A3C-22933FCA34F8}"/>
                </a:ext>
              </a:extLst>
            </p:cNvPr>
            <p:cNvGrpSpPr/>
            <p:nvPr/>
          </p:nvGrpSpPr>
          <p:grpSpPr>
            <a:xfrm>
              <a:off x="7892422" y="4643078"/>
              <a:ext cx="776274" cy="1153329"/>
              <a:chOff x="6093430" y="556957"/>
              <a:chExt cx="1196031" cy="1776971"/>
            </a:xfrm>
          </p:grpSpPr>
          <p:sp>
            <p:nvSpPr>
              <p:cNvPr id="98" name="자유형: 도형 289">
                <a:extLst>
                  <a:ext uri="{FF2B5EF4-FFF2-40B4-BE49-F238E27FC236}">
                    <a16:creationId xmlns:a16="http://schemas.microsoft.com/office/drawing/2014/main" id="{8B630D07-59AE-8378-DD1F-FCAF713F966D}"/>
                  </a:ext>
                </a:extLst>
              </p:cNvPr>
              <p:cNvSpPr/>
              <p:nvPr/>
            </p:nvSpPr>
            <p:spPr>
              <a:xfrm>
                <a:off x="6093430" y="556957"/>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5"/>
                      <a:pt x="0" y="123825"/>
                    </a:cubicBezTo>
                    <a:lnTo>
                      <a:pt x="0" y="123825"/>
                    </a:lnTo>
                    <a:cubicBezTo>
                      <a:pt x="0" y="55435"/>
                      <a:pt x="55436" y="0"/>
                      <a:pt x="123825" y="0"/>
                    </a:cubicBezTo>
                    <a:lnTo>
                      <a:pt x="1514475" y="0"/>
                    </a:lnTo>
                    <a:cubicBezTo>
                      <a:pt x="1582864" y="0"/>
                      <a:pt x="1638300" y="55435"/>
                      <a:pt x="1638300" y="123825"/>
                    </a:cubicBezTo>
                    <a:lnTo>
                      <a:pt x="1638300" y="123825"/>
                    </a:lnTo>
                    <a:cubicBezTo>
                      <a:pt x="1638300" y="192215"/>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99" name="자유형: 도형 290">
                <a:extLst>
                  <a:ext uri="{FF2B5EF4-FFF2-40B4-BE49-F238E27FC236}">
                    <a16:creationId xmlns:a16="http://schemas.microsoft.com/office/drawing/2014/main" id="{0C63021E-7998-D15C-200E-A367EE27FF19}"/>
                  </a:ext>
                </a:extLst>
              </p:cNvPr>
              <p:cNvSpPr/>
              <p:nvPr/>
            </p:nvSpPr>
            <p:spPr>
              <a:xfrm>
                <a:off x="6104791" y="568318"/>
                <a:ext cx="1165848" cy="166589"/>
              </a:xfrm>
              <a:custGeom>
                <a:avLst/>
                <a:gdLst>
                  <a:gd name="connsiteX0" fmla="*/ 1559052 w 1622488"/>
                  <a:gd name="connsiteY0" fmla="*/ 0 h 231838"/>
                  <a:gd name="connsiteX1" fmla="*/ 1574864 w 1622488"/>
                  <a:gd name="connsiteY1" fmla="*/ 60389 h 231838"/>
                  <a:gd name="connsiteX2" fmla="*/ 1451039 w 1622488"/>
                  <a:gd name="connsiteY2" fmla="*/ 184214 h 231838"/>
                  <a:gd name="connsiteX3" fmla="*/ 60388 w 1622488"/>
                  <a:gd name="connsiteY3" fmla="*/ 184214 h 231838"/>
                  <a:gd name="connsiteX4" fmla="*/ 0 w 1622488"/>
                  <a:gd name="connsiteY4" fmla="*/ 168402 h 231838"/>
                  <a:gd name="connsiteX5" fmla="*/ 108013 w 1622488"/>
                  <a:gd name="connsiteY5" fmla="*/ 231839 h 231838"/>
                  <a:gd name="connsiteX6" fmla="*/ 1498664 w 1622488"/>
                  <a:gd name="connsiteY6" fmla="*/ 231839 h 231838"/>
                  <a:gd name="connsiteX7" fmla="*/ 1622489 w 1622488"/>
                  <a:gd name="connsiteY7" fmla="*/ 108014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812"/>
                      <a:pt x="1574864" y="38481"/>
                      <a:pt x="1574864" y="60389"/>
                    </a:cubicBezTo>
                    <a:cubicBezTo>
                      <a:pt x="1574864" y="128778"/>
                      <a:pt x="1519428" y="184214"/>
                      <a:pt x="1451039" y="184214"/>
                    </a:cubicBezTo>
                    <a:lnTo>
                      <a:pt x="60388" y="184214"/>
                    </a:lnTo>
                    <a:cubicBezTo>
                      <a:pt x="38481" y="184214"/>
                      <a:pt x="17812" y="178403"/>
                      <a:pt x="0" y="168402"/>
                    </a:cubicBezTo>
                    <a:cubicBezTo>
                      <a:pt x="21146" y="206216"/>
                      <a:pt x="61627" y="231839"/>
                      <a:pt x="108013" y="231839"/>
                    </a:cubicBezTo>
                    <a:lnTo>
                      <a:pt x="1498664" y="231839"/>
                    </a:lnTo>
                    <a:cubicBezTo>
                      <a:pt x="1567053" y="231839"/>
                      <a:pt x="1622489" y="176403"/>
                      <a:pt x="1622489" y="108014"/>
                    </a:cubicBezTo>
                    <a:cubicBezTo>
                      <a:pt x="1622489" y="61531"/>
                      <a:pt x="1596866" y="21146"/>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100" name="자유형: 도형 291">
                <a:extLst>
                  <a:ext uri="{FF2B5EF4-FFF2-40B4-BE49-F238E27FC236}">
                    <a16:creationId xmlns:a16="http://schemas.microsoft.com/office/drawing/2014/main" id="{CB6F191B-518E-E081-1AF5-356B5C58BB27}"/>
                  </a:ext>
                </a:extLst>
              </p:cNvPr>
              <p:cNvSpPr/>
              <p:nvPr/>
            </p:nvSpPr>
            <p:spPr>
              <a:xfrm>
                <a:off x="6096851" y="733196"/>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5"/>
                      <a:pt x="0" y="123825"/>
                    </a:cubicBezTo>
                    <a:lnTo>
                      <a:pt x="0" y="123825"/>
                    </a:lnTo>
                    <a:cubicBezTo>
                      <a:pt x="0" y="55435"/>
                      <a:pt x="55436" y="0"/>
                      <a:pt x="123825" y="0"/>
                    </a:cubicBezTo>
                    <a:lnTo>
                      <a:pt x="1514475" y="0"/>
                    </a:lnTo>
                    <a:cubicBezTo>
                      <a:pt x="1582864" y="0"/>
                      <a:pt x="1638300" y="55435"/>
                      <a:pt x="1638300" y="123825"/>
                    </a:cubicBezTo>
                    <a:lnTo>
                      <a:pt x="1638300" y="123825"/>
                    </a:lnTo>
                    <a:cubicBezTo>
                      <a:pt x="1638300" y="192215"/>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101" name="자유형: 도형 292">
                <a:extLst>
                  <a:ext uri="{FF2B5EF4-FFF2-40B4-BE49-F238E27FC236}">
                    <a16:creationId xmlns:a16="http://schemas.microsoft.com/office/drawing/2014/main" id="{F5EF5B4D-6197-BF24-B5C0-5E9FA4F5698D}"/>
                  </a:ext>
                </a:extLst>
              </p:cNvPr>
              <p:cNvSpPr/>
              <p:nvPr/>
            </p:nvSpPr>
            <p:spPr>
              <a:xfrm>
                <a:off x="6108213" y="744558"/>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531"/>
                      <a:pt x="1596866" y="21145"/>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136" name="자유형: 도형 293">
                <a:extLst>
                  <a:ext uri="{FF2B5EF4-FFF2-40B4-BE49-F238E27FC236}">
                    <a16:creationId xmlns:a16="http://schemas.microsoft.com/office/drawing/2014/main" id="{A4C30ABA-23D2-DEE3-D956-FCC98A7DF90A}"/>
                  </a:ext>
                </a:extLst>
              </p:cNvPr>
              <p:cNvSpPr/>
              <p:nvPr/>
            </p:nvSpPr>
            <p:spPr>
              <a:xfrm>
                <a:off x="6095140" y="912036"/>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5"/>
                      <a:pt x="0" y="123825"/>
                    </a:cubicBezTo>
                    <a:lnTo>
                      <a:pt x="0" y="123825"/>
                    </a:lnTo>
                    <a:cubicBezTo>
                      <a:pt x="0" y="55435"/>
                      <a:pt x="55436" y="0"/>
                      <a:pt x="123825" y="0"/>
                    </a:cubicBezTo>
                    <a:lnTo>
                      <a:pt x="1514475" y="0"/>
                    </a:lnTo>
                    <a:cubicBezTo>
                      <a:pt x="1582864" y="0"/>
                      <a:pt x="1638300" y="55435"/>
                      <a:pt x="1638300" y="123825"/>
                    </a:cubicBezTo>
                    <a:lnTo>
                      <a:pt x="1638300" y="123825"/>
                    </a:lnTo>
                    <a:cubicBezTo>
                      <a:pt x="1638300" y="192119"/>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137" name="자유형: 도형 294">
                <a:extLst>
                  <a:ext uri="{FF2B5EF4-FFF2-40B4-BE49-F238E27FC236}">
                    <a16:creationId xmlns:a16="http://schemas.microsoft.com/office/drawing/2014/main" id="{612F17F1-0384-BB48-AF4F-3D50BE745F82}"/>
                  </a:ext>
                </a:extLst>
              </p:cNvPr>
              <p:cNvSpPr/>
              <p:nvPr/>
            </p:nvSpPr>
            <p:spPr>
              <a:xfrm>
                <a:off x="6106502" y="923329"/>
                <a:ext cx="1165848" cy="166589"/>
              </a:xfrm>
              <a:custGeom>
                <a:avLst/>
                <a:gdLst>
                  <a:gd name="connsiteX0" fmla="*/ 1559052 w 1622488"/>
                  <a:gd name="connsiteY0" fmla="*/ 0 h 231838"/>
                  <a:gd name="connsiteX1" fmla="*/ 1574864 w 1622488"/>
                  <a:gd name="connsiteY1" fmla="*/ 60389 h 231838"/>
                  <a:gd name="connsiteX2" fmla="*/ 1451039 w 1622488"/>
                  <a:gd name="connsiteY2" fmla="*/ 184214 h 231838"/>
                  <a:gd name="connsiteX3" fmla="*/ 60388 w 1622488"/>
                  <a:gd name="connsiteY3" fmla="*/ 184214 h 231838"/>
                  <a:gd name="connsiteX4" fmla="*/ 0 w 1622488"/>
                  <a:gd name="connsiteY4" fmla="*/ 168402 h 231838"/>
                  <a:gd name="connsiteX5" fmla="*/ 108013 w 1622488"/>
                  <a:gd name="connsiteY5" fmla="*/ 231839 h 231838"/>
                  <a:gd name="connsiteX6" fmla="*/ 1498664 w 1622488"/>
                  <a:gd name="connsiteY6" fmla="*/ 231839 h 231838"/>
                  <a:gd name="connsiteX7" fmla="*/ 1622489 w 1622488"/>
                  <a:gd name="connsiteY7" fmla="*/ 108014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9"/>
                    </a:cubicBezTo>
                    <a:cubicBezTo>
                      <a:pt x="1574864" y="128778"/>
                      <a:pt x="1519428" y="184214"/>
                      <a:pt x="1451039" y="184214"/>
                    </a:cubicBezTo>
                    <a:lnTo>
                      <a:pt x="60388" y="184214"/>
                    </a:lnTo>
                    <a:cubicBezTo>
                      <a:pt x="38481" y="184214"/>
                      <a:pt x="17812" y="178403"/>
                      <a:pt x="0" y="168402"/>
                    </a:cubicBezTo>
                    <a:cubicBezTo>
                      <a:pt x="21241" y="206216"/>
                      <a:pt x="61627" y="231839"/>
                      <a:pt x="108013" y="231839"/>
                    </a:cubicBezTo>
                    <a:lnTo>
                      <a:pt x="1498664" y="231839"/>
                    </a:lnTo>
                    <a:cubicBezTo>
                      <a:pt x="1567053" y="231839"/>
                      <a:pt x="1622489" y="176403"/>
                      <a:pt x="1622489" y="108014"/>
                    </a:cubicBezTo>
                    <a:cubicBezTo>
                      <a:pt x="1622489" y="61627"/>
                      <a:pt x="1596866" y="21241"/>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138" name="자유형: 도형 295">
                <a:extLst>
                  <a:ext uri="{FF2B5EF4-FFF2-40B4-BE49-F238E27FC236}">
                    <a16:creationId xmlns:a16="http://schemas.microsoft.com/office/drawing/2014/main" id="{5D742483-C48C-3A34-AE41-610C5584D028}"/>
                  </a:ext>
                </a:extLst>
              </p:cNvPr>
              <p:cNvSpPr/>
              <p:nvPr/>
            </p:nvSpPr>
            <p:spPr>
              <a:xfrm>
                <a:off x="6098562" y="1088275"/>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5"/>
                      <a:pt x="0" y="123825"/>
                    </a:cubicBezTo>
                    <a:lnTo>
                      <a:pt x="0" y="123825"/>
                    </a:lnTo>
                    <a:cubicBezTo>
                      <a:pt x="0" y="55435"/>
                      <a:pt x="55436" y="0"/>
                      <a:pt x="123825" y="0"/>
                    </a:cubicBezTo>
                    <a:lnTo>
                      <a:pt x="1514475" y="0"/>
                    </a:lnTo>
                    <a:cubicBezTo>
                      <a:pt x="1582864" y="0"/>
                      <a:pt x="1638300" y="55435"/>
                      <a:pt x="1638300" y="123825"/>
                    </a:cubicBezTo>
                    <a:lnTo>
                      <a:pt x="1638300" y="123825"/>
                    </a:lnTo>
                    <a:cubicBezTo>
                      <a:pt x="1638300" y="192119"/>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139" name="자유형: 도형 296">
                <a:extLst>
                  <a:ext uri="{FF2B5EF4-FFF2-40B4-BE49-F238E27FC236}">
                    <a16:creationId xmlns:a16="http://schemas.microsoft.com/office/drawing/2014/main" id="{65F95B64-3330-DDA2-A015-68A3FAACE53A}"/>
                  </a:ext>
                </a:extLst>
              </p:cNvPr>
              <p:cNvSpPr/>
              <p:nvPr/>
            </p:nvSpPr>
            <p:spPr>
              <a:xfrm>
                <a:off x="6109924" y="1099568"/>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866" y="21241"/>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140" name="자유형: 도형 297">
                <a:extLst>
                  <a:ext uri="{FF2B5EF4-FFF2-40B4-BE49-F238E27FC236}">
                    <a16:creationId xmlns:a16="http://schemas.microsoft.com/office/drawing/2014/main" id="{A4D07951-541E-49FC-9C68-3F03F45E4E4C}"/>
                  </a:ext>
                </a:extLst>
              </p:cNvPr>
              <p:cNvSpPr/>
              <p:nvPr/>
            </p:nvSpPr>
            <p:spPr>
              <a:xfrm>
                <a:off x="6101163" y="1268348"/>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4"/>
                      <a:pt x="0" y="123825"/>
                    </a:cubicBezTo>
                    <a:lnTo>
                      <a:pt x="0" y="123825"/>
                    </a:lnTo>
                    <a:cubicBezTo>
                      <a:pt x="0" y="55435"/>
                      <a:pt x="55436" y="0"/>
                      <a:pt x="123825" y="0"/>
                    </a:cubicBezTo>
                    <a:lnTo>
                      <a:pt x="1514475" y="0"/>
                    </a:lnTo>
                    <a:cubicBezTo>
                      <a:pt x="1582864" y="0"/>
                      <a:pt x="1638300" y="55435"/>
                      <a:pt x="1638300" y="123825"/>
                    </a:cubicBezTo>
                    <a:lnTo>
                      <a:pt x="1638300" y="123825"/>
                    </a:lnTo>
                    <a:cubicBezTo>
                      <a:pt x="1638300" y="192214"/>
                      <a:pt x="1582769"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141" name="자유형: 도형 298">
                <a:extLst>
                  <a:ext uri="{FF2B5EF4-FFF2-40B4-BE49-F238E27FC236}">
                    <a16:creationId xmlns:a16="http://schemas.microsoft.com/office/drawing/2014/main" id="{0F18B764-B6F1-50CF-49C4-067F771677CE}"/>
                  </a:ext>
                </a:extLst>
              </p:cNvPr>
              <p:cNvSpPr/>
              <p:nvPr/>
            </p:nvSpPr>
            <p:spPr>
              <a:xfrm>
                <a:off x="6112525" y="1279710"/>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531"/>
                      <a:pt x="1596866" y="21146"/>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142" name="자유형: 도형 299">
                <a:extLst>
                  <a:ext uri="{FF2B5EF4-FFF2-40B4-BE49-F238E27FC236}">
                    <a16:creationId xmlns:a16="http://schemas.microsoft.com/office/drawing/2014/main" id="{8A0BAB45-4E10-6748-7785-9C96983BFAAD}"/>
                  </a:ext>
                </a:extLst>
              </p:cNvPr>
              <p:cNvSpPr/>
              <p:nvPr/>
            </p:nvSpPr>
            <p:spPr>
              <a:xfrm>
                <a:off x="6104585" y="1444587"/>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4"/>
                      <a:pt x="0" y="123825"/>
                    </a:cubicBezTo>
                    <a:lnTo>
                      <a:pt x="0" y="123825"/>
                    </a:lnTo>
                    <a:cubicBezTo>
                      <a:pt x="0" y="55435"/>
                      <a:pt x="55436" y="0"/>
                      <a:pt x="123825" y="0"/>
                    </a:cubicBezTo>
                    <a:lnTo>
                      <a:pt x="1514475" y="0"/>
                    </a:lnTo>
                    <a:cubicBezTo>
                      <a:pt x="1582864" y="0"/>
                      <a:pt x="1638300" y="55435"/>
                      <a:pt x="1638300" y="123825"/>
                    </a:cubicBezTo>
                    <a:lnTo>
                      <a:pt x="1638300" y="123825"/>
                    </a:lnTo>
                    <a:cubicBezTo>
                      <a:pt x="1638300" y="192214"/>
                      <a:pt x="1582769"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143" name="자유형: 도형 300">
                <a:extLst>
                  <a:ext uri="{FF2B5EF4-FFF2-40B4-BE49-F238E27FC236}">
                    <a16:creationId xmlns:a16="http://schemas.microsoft.com/office/drawing/2014/main" id="{80C40B74-BD47-25EF-37D8-1E1EB21A045F}"/>
                  </a:ext>
                </a:extLst>
              </p:cNvPr>
              <p:cNvSpPr/>
              <p:nvPr/>
            </p:nvSpPr>
            <p:spPr>
              <a:xfrm>
                <a:off x="6115947" y="1455948"/>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531"/>
                      <a:pt x="1596866" y="21146"/>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144" name="자유형: 도형 301">
                <a:extLst>
                  <a:ext uri="{FF2B5EF4-FFF2-40B4-BE49-F238E27FC236}">
                    <a16:creationId xmlns:a16="http://schemas.microsoft.com/office/drawing/2014/main" id="{FAEFAE32-ECB5-82A7-FAD5-7C927234D970}"/>
                  </a:ext>
                </a:extLst>
              </p:cNvPr>
              <p:cNvSpPr/>
              <p:nvPr/>
            </p:nvSpPr>
            <p:spPr>
              <a:xfrm>
                <a:off x="6102874" y="1623359"/>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5"/>
                      <a:pt x="0" y="123825"/>
                    </a:cubicBezTo>
                    <a:lnTo>
                      <a:pt x="0" y="123825"/>
                    </a:lnTo>
                    <a:cubicBezTo>
                      <a:pt x="0" y="55436"/>
                      <a:pt x="55436" y="0"/>
                      <a:pt x="123825" y="0"/>
                    </a:cubicBezTo>
                    <a:lnTo>
                      <a:pt x="1514475" y="0"/>
                    </a:lnTo>
                    <a:cubicBezTo>
                      <a:pt x="1582864" y="0"/>
                      <a:pt x="1638300" y="55436"/>
                      <a:pt x="1638300" y="123825"/>
                    </a:cubicBezTo>
                    <a:lnTo>
                      <a:pt x="1638300" y="123825"/>
                    </a:lnTo>
                    <a:cubicBezTo>
                      <a:pt x="1638300" y="192215"/>
                      <a:pt x="1582769"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145" name="자유형: 도형 302">
                <a:extLst>
                  <a:ext uri="{FF2B5EF4-FFF2-40B4-BE49-F238E27FC236}">
                    <a16:creationId xmlns:a16="http://schemas.microsoft.com/office/drawing/2014/main" id="{C70C078D-F02C-8FD5-0521-4A95EF992F7F}"/>
                  </a:ext>
                </a:extLst>
              </p:cNvPr>
              <p:cNvSpPr/>
              <p:nvPr/>
            </p:nvSpPr>
            <p:spPr>
              <a:xfrm>
                <a:off x="6114236" y="1634720"/>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866" y="21241"/>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146" name="자유형: 도형 303">
                <a:extLst>
                  <a:ext uri="{FF2B5EF4-FFF2-40B4-BE49-F238E27FC236}">
                    <a16:creationId xmlns:a16="http://schemas.microsoft.com/office/drawing/2014/main" id="{194022BF-115F-8CE2-D14C-27D358F149A1}"/>
                  </a:ext>
                </a:extLst>
              </p:cNvPr>
              <p:cNvSpPr/>
              <p:nvPr/>
            </p:nvSpPr>
            <p:spPr>
              <a:xfrm>
                <a:off x="6106297" y="1799598"/>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5"/>
                      <a:pt x="0" y="123825"/>
                    </a:cubicBezTo>
                    <a:lnTo>
                      <a:pt x="0" y="123825"/>
                    </a:lnTo>
                    <a:cubicBezTo>
                      <a:pt x="0" y="55436"/>
                      <a:pt x="55436" y="0"/>
                      <a:pt x="123825" y="0"/>
                    </a:cubicBezTo>
                    <a:lnTo>
                      <a:pt x="1514475" y="0"/>
                    </a:lnTo>
                    <a:cubicBezTo>
                      <a:pt x="1582864" y="0"/>
                      <a:pt x="1638300" y="55436"/>
                      <a:pt x="1638300" y="123825"/>
                    </a:cubicBezTo>
                    <a:lnTo>
                      <a:pt x="1638300" y="123825"/>
                    </a:lnTo>
                    <a:cubicBezTo>
                      <a:pt x="1638300" y="192215"/>
                      <a:pt x="1582769"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147" name="자유형: 도형 304">
                <a:extLst>
                  <a:ext uri="{FF2B5EF4-FFF2-40B4-BE49-F238E27FC236}">
                    <a16:creationId xmlns:a16="http://schemas.microsoft.com/office/drawing/2014/main" id="{006F2159-35EA-B223-3191-60A2821E6D58}"/>
                  </a:ext>
                </a:extLst>
              </p:cNvPr>
              <p:cNvSpPr/>
              <p:nvPr/>
            </p:nvSpPr>
            <p:spPr>
              <a:xfrm>
                <a:off x="6117658" y="1810960"/>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866" y="21241"/>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183" name="자유형: 도형 305">
                <a:extLst>
                  <a:ext uri="{FF2B5EF4-FFF2-40B4-BE49-F238E27FC236}">
                    <a16:creationId xmlns:a16="http://schemas.microsoft.com/office/drawing/2014/main" id="{DEC2FB24-1370-D994-A245-5DD2FE22FCC5}"/>
                  </a:ext>
                </a:extLst>
              </p:cNvPr>
              <p:cNvSpPr/>
              <p:nvPr/>
            </p:nvSpPr>
            <p:spPr>
              <a:xfrm>
                <a:off x="6108829" y="1979739"/>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4"/>
                      <a:pt x="0" y="123825"/>
                    </a:cubicBezTo>
                    <a:lnTo>
                      <a:pt x="0" y="123825"/>
                    </a:lnTo>
                    <a:cubicBezTo>
                      <a:pt x="0" y="55436"/>
                      <a:pt x="55436" y="0"/>
                      <a:pt x="123825" y="0"/>
                    </a:cubicBezTo>
                    <a:lnTo>
                      <a:pt x="1514475" y="0"/>
                    </a:lnTo>
                    <a:cubicBezTo>
                      <a:pt x="1582864" y="0"/>
                      <a:pt x="1638300" y="55436"/>
                      <a:pt x="1638300" y="123825"/>
                    </a:cubicBezTo>
                    <a:lnTo>
                      <a:pt x="1638300" y="123825"/>
                    </a:lnTo>
                    <a:cubicBezTo>
                      <a:pt x="1638300" y="192119"/>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184" name="자유형: 도형 306">
                <a:extLst>
                  <a:ext uri="{FF2B5EF4-FFF2-40B4-BE49-F238E27FC236}">
                    <a16:creationId xmlns:a16="http://schemas.microsoft.com/office/drawing/2014/main" id="{E0ECBA6A-2032-C5F6-7FBD-6E3276523814}"/>
                  </a:ext>
                </a:extLst>
              </p:cNvPr>
              <p:cNvSpPr/>
              <p:nvPr/>
            </p:nvSpPr>
            <p:spPr>
              <a:xfrm>
                <a:off x="6120190" y="1991032"/>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866" y="21241"/>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185" name="자유형: 도형 307">
                <a:extLst>
                  <a:ext uri="{FF2B5EF4-FFF2-40B4-BE49-F238E27FC236}">
                    <a16:creationId xmlns:a16="http://schemas.microsoft.com/office/drawing/2014/main" id="{39707883-2218-623F-DE69-73D8818796BB}"/>
                  </a:ext>
                </a:extLst>
              </p:cNvPr>
              <p:cNvSpPr/>
              <p:nvPr/>
            </p:nvSpPr>
            <p:spPr>
              <a:xfrm>
                <a:off x="6112251" y="2155978"/>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4"/>
                      <a:pt x="0" y="123825"/>
                    </a:cubicBezTo>
                    <a:lnTo>
                      <a:pt x="0" y="123825"/>
                    </a:lnTo>
                    <a:cubicBezTo>
                      <a:pt x="0" y="55436"/>
                      <a:pt x="55436" y="0"/>
                      <a:pt x="123825" y="0"/>
                    </a:cubicBezTo>
                    <a:lnTo>
                      <a:pt x="1514475" y="0"/>
                    </a:lnTo>
                    <a:cubicBezTo>
                      <a:pt x="1582864" y="0"/>
                      <a:pt x="1638300" y="55436"/>
                      <a:pt x="1638300" y="123825"/>
                    </a:cubicBezTo>
                    <a:lnTo>
                      <a:pt x="1638300" y="123825"/>
                    </a:lnTo>
                    <a:cubicBezTo>
                      <a:pt x="1638300" y="192119"/>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186" name="자유형: 도형 308">
                <a:extLst>
                  <a:ext uri="{FF2B5EF4-FFF2-40B4-BE49-F238E27FC236}">
                    <a16:creationId xmlns:a16="http://schemas.microsoft.com/office/drawing/2014/main" id="{5CC9507D-AEE8-FD62-897D-345048D2B498}"/>
                  </a:ext>
                </a:extLst>
              </p:cNvPr>
              <p:cNvSpPr/>
              <p:nvPr/>
            </p:nvSpPr>
            <p:spPr>
              <a:xfrm>
                <a:off x="6123613" y="2167271"/>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866" y="21241"/>
                      <a:pt x="1559052" y="0"/>
                    </a:cubicBezTo>
                    <a:close/>
                  </a:path>
                </a:pathLst>
              </a:custGeom>
              <a:solidFill>
                <a:srgbClr val="DA7C00"/>
              </a:solidFill>
              <a:ln w="9525" cap="flat">
                <a:noFill/>
                <a:prstDash val="solid"/>
                <a:miter/>
              </a:ln>
            </p:spPr>
            <p:txBody>
              <a:bodyPr rtlCol="0" anchor="ctr"/>
              <a:lstStyle/>
              <a:p>
                <a:endParaRPr lang="ko-KR" altLang="en-US"/>
              </a:p>
            </p:txBody>
          </p:sp>
        </p:grpSp>
        <p:grpSp>
          <p:nvGrpSpPr>
            <p:cNvPr id="67" name="그룹 269">
              <a:extLst>
                <a:ext uri="{FF2B5EF4-FFF2-40B4-BE49-F238E27FC236}">
                  <a16:creationId xmlns:a16="http://schemas.microsoft.com/office/drawing/2014/main" id="{B88255BD-8A81-0A56-F23E-BD0B29E7A8DA}"/>
                </a:ext>
              </a:extLst>
            </p:cNvPr>
            <p:cNvGrpSpPr/>
            <p:nvPr/>
          </p:nvGrpSpPr>
          <p:grpSpPr>
            <a:xfrm>
              <a:off x="7526784" y="5153532"/>
              <a:ext cx="771255" cy="691563"/>
              <a:chOff x="5530080" y="1343429"/>
              <a:chExt cx="1188297" cy="1065513"/>
            </a:xfrm>
          </p:grpSpPr>
          <p:sp>
            <p:nvSpPr>
              <p:cNvPr id="86" name="자유형: 도형 277">
                <a:extLst>
                  <a:ext uri="{FF2B5EF4-FFF2-40B4-BE49-F238E27FC236}">
                    <a16:creationId xmlns:a16="http://schemas.microsoft.com/office/drawing/2014/main" id="{BE0945B7-3B64-9532-41AD-C5365DF398E3}"/>
                  </a:ext>
                </a:extLst>
              </p:cNvPr>
              <p:cNvSpPr/>
              <p:nvPr/>
            </p:nvSpPr>
            <p:spPr>
              <a:xfrm>
                <a:off x="5530080" y="1343429"/>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4"/>
                      <a:pt x="0" y="123825"/>
                    </a:cubicBezTo>
                    <a:lnTo>
                      <a:pt x="0" y="123825"/>
                    </a:lnTo>
                    <a:cubicBezTo>
                      <a:pt x="0" y="55435"/>
                      <a:pt x="55436" y="0"/>
                      <a:pt x="123825" y="0"/>
                    </a:cubicBezTo>
                    <a:lnTo>
                      <a:pt x="1514475" y="0"/>
                    </a:lnTo>
                    <a:cubicBezTo>
                      <a:pt x="1582864" y="0"/>
                      <a:pt x="1638300" y="55435"/>
                      <a:pt x="1638300" y="123825"/>
                    </a:cubicBezTo>
                    <a:lnTo>
                      <a:pt x="1638300" y="123825"/>
                    </a:lnTo>
                    <a:cubicBezTo>
                      <a:pt x="1638300" y="192214"/>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87" name="자유형: 도형 278">
                <a:extLst>
                  <a:ext uri="{FF2B5EF4-FFF2-40B4-BE49-F238E27FC236}">
                    <a16:creationId xmlns:a16="http://schemas.microsoft.com/office/drawing/2014/main" id="{03B803C6-DD1B-2BC0-0549-047F119A584A}"/>
                  </a:ext>
                </a:extLst>
              </p:cNvPr>
              <p:cNvSpPr/>
              <p:nvPr/>
            </p:nvSpPr>
            <p:spPr>
              <a:xfrm>
                <a:off x="5541441" y="1354722"/>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866" y="21241"/>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88" name="자유형: 도형 279">
                <a:extLst>
                  <a:ext uri="{FF2B5EF4-FFF2-40B4-BE49-F238E27FC236}">
                    <a16:creationId xmlns:a16="http://schemas.microsoft.com/office/drawing/2014/main" id="{2FC9766C-935A-A656-4EE8-466E1AA4DF76}"/>
                  </a:ext>
                </a:extLst>
              </p:cNvPr>
              <p:cNvSpPr/>
              <p:nvPr/>
            </p:nvSpPr>
            <p:spPr>
              <a:xfrm>
                <a:off x="5533501" y="1519669"/>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4"/>
                      <a:pt x="0" y="123825"/>
                    </a:cubicBezTo>
                    <a:lnTo>
                      <a:pt x="0" y="123825"/>
                    </a:lnTo>
                    <a:cubicBezTo>
                      <a:pt x="0" y="55435"/>
                      <a:pt x="55436" y="0"/>
                      <a:pt x="123825" y="0"/>
                    </a:cubicBezTo>
                    <a:lnTo>
                      <a:pt x="1514475" y="0"/>
                    </a:lnTo>
                    <a:cubicBezTo>
                      <a:pt x="1582864" y="0"/>
                      <a:pt x="1638300" y="55435"/>
                      <a:pt x="1638300" y="123825"/>
                    </a:cubicBezTo>
                    <a:lnTo>
                      <a:pt x="1638300" y="123825"/>
                    </a:lnTo>
                    <a:cubicBezTo>
                      <a:pt x="1638300" y="192214"/>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89" name="자유형: 도형 280">
                <a:extLst>
                  <a:ext uri="{FF2B5EF4-FFF2-40B4-BE49-F238E27FC236}">
                    <a16:creationId xmlns:a16="http://schemas.microsoft.com/office/drawing/2014/main" id="{0298704C-4014-80DE-8A7F-AECA88416F83}"/>
                  </a:ext>
                </a:extLst>
              </p:cNvPr>
              <p:cNvSpPr/>
              <p:nvPr/>
            </p:nvSpPr>
            <p:spPr>
              <a:xfrm>
                <a:off x="5544863" y="1530961"/>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866" y="21241"/>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90" name="자유형: 도형 281">
                <a:extLst>
                  <a:ext uri="{FF2B5EF4-FFF2-40B4-BE49-F238E27FC236}">
                    <a16:creationId xmlns:a16="http://schemas.microsoft.com/office/drawing/2014/main" id="{730A8747-2416-D210-2054-D02DFDA744A5}"/>
                  </a:ext>
                </a:extLst>
              </p:cNvPr>
              <p:cNvSpPr/>
              <p:nvPr/>
            </p:nvSpPr>
            <p:spPr>
              <a:xfrm>
                <a:off x="5531790" y="1698440"/>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5"/>
                      <a:pt x="0" y="123825"/>
                    </a:cubicBezTo>
                    <a:lnTo>
                      <a:pt x="0" y="123825"/>
                    </a:lnTo>
                    <a:cubicBezTo>
                      <a:pt x="0" y="55436"/>
                      <a:pt x="55436" y="0"/>
                      <a:pt x="123825" y="0"/>
                    </a:cubicBezTo>
                    <a:lnTo>
                      <a:pt x="1514475" y="0"/>
                    </a:lnTo>
                    <a:cubicBezTo>
                      <a:pt x="1582864" y="0"/>
                      <a:pt x="1638300" y="55436"/>
                      <a:pt x="1638300" y="123825"/>
                    </a:cubicBezTo>
                    <a:lnTo>
                      <a:pt x="1638300" y="123825"/>
                    </a:lnTo>
                    <a:cubicBezTo>
                      <a:pt x="1638300" y="192215"/>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91" name="자유형: 도형 282">
                <a:extLst>
                  <a:ext uri="{FF2B5EF4-FFF2-40B4-BE49-F238E27FC236}">
                    <a16:creationId xmlns:a16="http://schemas.microsoft.com/office/drawing/2014/main" id="{58B0DEF6-13EA-4D61-41C1-587C78DB8794}"/>
                  </a:ext>
                </a:extLst>
              </p:cNvPr>
              <p:cNvSpPr/>
              <p:nvPr/>
            </p:nvSpPr>
            <p:spPr>
              <a:xfrm>
                <a:off x="5543152" y="1709802"/>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866" y="21146"/>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92" name="자유형: 도형 283">
                <a:extLst>
                  <a:ext uri="{FF2B5EF4-FFF2-40B4-BE49-F238E27FC236}">
                    <a16:creationId xmlns:a16="http://schemas.microsoft.com/office/drawing/2014/main" id="{25A585B5-9672-B909-5EDD-90C6CEE95C0C}"/>
                  </a:ext>
                </a:extLst>
              </p:cNvPr>
              <p:cNvSpPr/>
              <p:nvPr/>
            </p:nvSpPr>
            <p:spPr>
              <a:xfrm>
                <a:off x="5535213" y="1874680"/>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4"/>
                      <a:pt x="0" y="123825"/>
                    </a:cubicBezTo>
                    <a:lnTo>
                      <a:pt x="0" y="123825"/>
                    </a:lnTo>
                    <a:cubicBezTo>
                      <a:pt x="0" y="55436"/>
                      <a:pt x="55436" y="0"/>
                      <a:pt x="123825" y="0"/>
                    </a:cubicBezTo>
                    <a:lnTo>
                      <a:pt x="1514475" y="0"/>
                    </a:lnTo>
                    <a:cubicBezTo>
                      <a:pt x="1582864" y="0"/>
                      <a:pt x="1638300" y="55436"/>
                      <a:pt x="1638300" y="123825"/>
                    </a:cubicBezTo>
                    <a:lnTo>
                      <a:pt x="1638300" y="123825"/>
                    </a:lnTo>
                    <a:cubicBezTo>
                      <a:pt x="1638300" y="192214"/>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93" name="자유형: 도형 284">
                <a:extLst>
                  <a:ext uri="{FF2B5EF4-FFF2-40B4-BE49-F238E27FC236}">
                    <a16:creationId xmlns:a16="http://schemas.microsoft.com/office/drawing/2014/main" id="{FEFF6403-9D8C-D9A2-FA90-AA8F8344DB23}"/>
                  </a:ext>
                </a:extLst>
              </p:cNvPr>
              <p:cNvSpPr/>
              <p:nvPr/>
            </p:nvSpPr>
            <p:spPr>
              <a:xfrm>
                <a:off x="5546574" y="1886041"/>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866" y="21146"/>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94" name="자유형: 도형 285">
                <a:extLst>
                  <a:ext uri="{FF2B5EF4-FFF2-40B4-BE49-F238E27FC236}">
                    <a16:creationId xmlns:a16="http://schemas.microsoft.com/office/drawing/2014/main" id="{220BB35E-E129-A298-E1DD-590F89D7FA40}"/>
                  </a:ext>
                </a:extLst>
              </p:cNvPr>
              <p:cNvSpPr/>
              <p:nvPr/>
            </p:nvSpPr>
            <p:spPr>
              <a:xfrm>
                <a:off x="5537745" y="2054751"/>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4"/>
                      <a:pt x="0" y="123825"/>
                    </a:cubicBezTo>
                    <a:lnTo>
                      <a:pt x="0" y="123825"/>
                    </a:lnTo>
                    <a:cubicBezTo>
                      <a:pt x="0" y="55436"/>
                      <a:pt x="55436" y="0"/>
                      <a:pt x="123825" y="0"/>
                    </a:cubicBezTo>
                    <a:lnTo>
                      <a:pt x="1514475" y="0"/>
                    </a:lnTo>
                    <a:cubicBezTo>
                      <a:pt x="1582864" y="0"/>
                      <a:pt x="1638300" y="55436"/>
                      <a:pt x="1638300" y="123825"/>
                    </a:cubicBezTo>
                    <a:lnTo>
                      <a:pt x="1638300" y="123825"/>
                    </a:lnTo>
                    <a:cubicBezTo>
                      <a:pt x="1638300" y="192214"/>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95" name="자유형: 도형 286">
                <a:extLst>
                  <a:ext uri="{FF2B5EF4-FFF2-40B4-BE49-F238E27FC236}">
                    <a16:creationId xmlns:a16="http://schemas.microsoft.com/office/drawing/2014/main" id="{53247643-EB2D-7A08-8FD4-EC49E77DA39B}"/>
                  </a:ext>
                </a:extLst>
              </p:cNvPr>
              <p:cNvSpPr/>
              <p:nvPr/>
            </p:nvSpPr>
            <p:spPr>
              <a:xfrm>
                <a:off x="5549106" y="2066113"/>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962" y="21241"/>
                      <a:pt x="1559052" y="0"/>
                    </a:cubicBezTo>
                    <a:close/>
                  </a:path>
                </a:pathLst>
              </a:custGeom>
              <a:solidFill>
                <a:srgbClr val="DA7C00"/>
              </a:solidFill>
              <a:ln w="9525" cap="flat">
                <a:noFill/>
                <a:prstDash val="solid"/>
                <a:miter/>
              </a:ln>
            </p:spPr>
            <p:txBody>
              <a:bodyPr rtlCol="0" anchor="ctr"/>
              <a:lstStyle/>
              <a:p>
                <a:endParaRPr lang="ko-KR" altLang="en-US"/>
              </a:p>
            </p:txBody>
          </p:sp>
          <p:sp>
            <p:nvSpPr>
              <p:cNvPr id="96" name="자유형: 도형 287">
                <a:extLst>
                  <a:ext uri="{FF2B5EF4-FFF2-40B4-BE49-F238E27FC236}">
                    <a16:creationId xmlns:a16="http://schemas.microsoft.com/office/drawing/2014/main" id="{F1BE4C7D-B237-7F4E-F806-6A18D673B131}"/>
                  </a:ext>
                </a:extLst>
              </p:cNvPr>
              <p:cNvSpPr/>
              <p:nvPr/>
            </p:nvSpPr>
            <p:spPr>
              <a:xfrm>
                <a:off x="5541167" y="2230991"/>
                <a:ext cx="1177210" cy="177950"/>
              </a:xfrm>
              <a:custGeom>
                <a:avLst/>
                <a:gdLst>
                  <a:gd name="connsiteX0" fmla="*/ 1514475 w 1638300"/>
                  <a:gd name="connsiteY0" fmla="*/ 247650 h 247650"/>
                  <a:gd name="connsiteX1" fmla="*/ 123825 w 1638300"/>
                  <a:gd name="connsiteY1" fmla="*/ 247650 h 247650"/>
                  <a:gd name="connsiteX2" fmla="*/ 0 w 1638300"/>
                  <a:gd name="connsiteY2" fmla="*/ 123825 h 247650"/>
                  <a:gd name="connsiteX3" fmla="*/ 0 w 1638300"/>
                  <a:gd name="connsiteY3" fmla="*/ 123825 h 247650"/>
                  <a:gd name="connsiteX4" fmla="*/ 123825 w 1638300"/>
                  <a:gd name="connsiteY4" fmla="*/ 0 h 247650"/>
                  <a:gd name="connsiteX5" fmla="*/ 1514475 w 1638300"/>
                  <a:gd name="connsiteY5" fmla="*/ 0 h 247650"/>
                  <a:gd name="connsiteX6" fmla="*/ 1638300 w 1638300"/>
                  <a:gd name="connsiteY6" fmla="*/ 123825 h 247650"/>
                  <a:gd name="connsiteX7" fmla="*/ 1638300 w 1638300"/>
                  <a:gd name="connsiteY7" fmla="*/ 123825 h 247650"/>
                  <a:gd name="connsiteX8" fmla="*/ 1514475 w 1638300"/>
                  <a:gd name="connsiteY8"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247650">
                    <a:moveTo>
                      <a:pt x="1514475" y="247650"/>
                    </a:moveTo>
                    <a:lnTo>
                      <a:pt x="123825" y="247650"/>
                    </a:lnTo>
                    <a:cubicBezTo>
                      <a:pt x="55436" y="247650"/>
                      <a:pt x="0" y="192214"/>
                      <a:pt x="0" y="123825"/>
                    </a:cubicBezTo>
                    <a:lnTo>
                      <a:pt x="0" y="123825"/>
                    </a:lnTo>
                    <a:cubicBezTo>
                      <a:pt x="0" y="55436"/>
                      <a:pt x="55436" y="0"/>
                      <a:pt x="123825" y="0"/>
                    </a:cubicBezTo>
                    <a:lnTo>
                      <a:pt x="1514475" y="0"/>
                    </a:lnTo>
                    <a:cubicBezTo>
                      <a:pt x="1582864" y="0"/>
                      <a:pt x="1638300" y="55436"/>
                      <a:pt x="1638300" y="123825"/>
                    </a:cubicBezTo>
                    <a:lnTo>
                      <a:pt x="1638300" y="123825"/>
                    </a:lnTo>
                    <a:cubicBezTo>
                      <a:pt x="1638300" y="192214"/>
                      <a:pt x="1582864" y="247650"/>
                      <a:pt x="1514475" y="247650"/>
                    </a:cubicBezTo>
                    <a:close/>
                  </a:path>
                </a:pathLst>
              </a:custGeom>
              <a:solidFill>
                <a:srgbClr val="FBBA03"/>
              </a:solidFill>
              <a:ln w="9525" cap="flat">
                <a:noFill/>
                <a:prstDash val="solid"/>
                <a:miter/>
              </a:ln>
            </p:spPr>
            <p:txBody>
              <a:bodyPr rtlCol="0" anchor="ctr"/>
              <a:lstStyle/>
              <a:p>
                <a:endParaRPr lang="ko-KR" altLang="en-US"/>
              </a:p>
            </p:txBody>
          </p:sp>
          <p:sp>
            <p:nvSpPr>
              <p:cNvPr id="97" name="자유형: 도형 288">
                <a:extLst>
                  <a:ext uri="{FF2B5EF4-FFF2-40B4-BE49-F238E27FC236}">
                    <a16:creationId xmlns:a16="http://schemas.microsoft.com/office/drawing/2014/main" id="{5B883067-EE1E-0CD8-5D01-50569687E550}"/>
                  </a:ext>
                </a:extLst>
              </p:cNvPr>
              <p:cNvSpPr/>
              <p:nvPr/>
            </p:nvSpPr>
            <p:spPr>
              <a:xfrm>
                <a:off x="5552529" y="2242353"/>
                <a:ext cx="1165848" cy="166589"/>
              </a:xfrm>
              <a:custGeom>
                <a:avLst/>
                <a:gdLst>
                  <a:gd name="connsiteX0" fmla="*/ 1559052 w 1622488"/>
                  <a:gd name="connsiteY0" fmla="*/ 0 h 231838"/>
                  <a:gd name="connsiteX1" fmla="*/ 1574864 w 1622488"/>
                  <a:gd name="connsiteY1" fmla="*/ 60388 h 231838"/>
                  <a:gd name="connsiteX2" fmla="*/ 1451039 w 1622488"/>
                  <a:gd name="connsiteY2" fmla="*/ 184213 h 231838"/>
                  <a:gd name="connsiteX3" fmla="*/ 60388 w 1622488"/>
                  <a:gd name="connsiteY3" fmla="*/ 184213 h 231838"/>
                  <a:gd name="connsiteX4" fmla="*/ 0 w 1622488"/>
                  <a:gd name="connsiteY4" fmla="*/ 168402 h 231838"/>
                  <a:gd name="connsiteX5" fmla="*/ 108013 w 1622488"/>
                  <a:gd name="connsiteY5" fmla="*/ 231838 h 231838"/>
                  <a:gd name="connsiteX6" fmla="*/ 1498664 w 1622488"/>
                  <a:gd name="connsiteY6" fmla="*/ 231838 h 231838"/>
                  <a:gd name="connsiteX7" fmla="*/ 1622489 w 1622488"/>
                  <a:gd name="connsiteY7" fmla="*/ 108013 h 231838"/>
                  <a:gd name="connsiteX8" fmla="*/ 1559052 w 1622488"/>
                  <a:gd name="connsiteY8" fmla="*/ 0 h 2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2488" h="231838">
                    <a:moveTo>
                      <a:pt x="1559052" y="0"/>
                    </a:moveTo>
                    <a:cubicBezTo>
                      <a:pt x="1569053" y="17907"/>
                      <a:pt x="1574864" y="38481"/>
                      <a:pt x="1574864" y="60388"/>
                    </a:cubicBezTo>
                    <a:cubicBezTo>
                      <a:pt x="1574864" y="128778"/>
                      <a:pt x="1519428" y="184213"/>
                      <a:pt x="1451039" y="184213"/>
                    </a:cubicBezTo>
                    <a:lnTo>
                      <a:pt x="60388" y="184213"/>
                    </a:lnTo>
                    <a:cubicBezTo>
                      <a:pt x="38481" y="184213"/>
                      <a:pt x="17812" y="178403"/>
                      <a:pt x="0" y="168402"/>
                    </a:cubicBezTo>
                    <a:cubicBezTo>
                      <a:pt x="21241" y="206216"/>
                      <a:pt x="61627" y="231838"/>
                      <a:pt x="108013" y="231838"/>
                    </a:cubicBezTo>
                    <a:lnTo>
                      <a:pt x="1498664" y="231838"/>
                    </a:lnTo>
                    <a:cubicBezTo>
                      <a:pt x="1567053" y="231838"/>
                      <a:pt x="1622489" y="176403"/>
                      <a:pt x="1622489" y="108013"/>
                    </a:cubicBezTo>
                    <a:cubicBezTo>
                      <a:pt x="1622489" y="61627"/>
                      <a:pt x="1596962" y="21241"/>
                      <a:pt x="1559052" y="0"/>
                    </a:cubicBezTo>
                    <a:close/>
                  </a:path>
                </a:pathLst>
              </a:custGeom>
              <a:solidFill>
                <a:srgbClr val="DA7C00"/>
              </a:solidFill>
              <a:ln w="9525" cap="flat">
                <a:noFill/>
                <a:prstDash val="solid"/>
                <a:miter/>
              </a:ln>
            </p:spPr>
            <p:txBody>
              <a:bodyPr rtlCol="0" anchor="ctr"/>
              <a:lstStyle/>
              <a:p>
                <a:endParaRPr lang="ko-KR" altLang="en-US"/>
              </a:p>
            </p:txBody>
          </p:sp>
        </p:grpSp>
        <p:grpSp>
          <p:nvGrpSpPr>
            <p:cNvPr id="68" name="그룹 270">
              <a:extLst>
                <a:ext uri="{FF2B5EF4-FFF2-40B4-BE49-F238E27FC236}">
                  <a16:creationId xmlns:a16="http://schemas.microsoft.com/office/drawing/2014/main" id="{E2CC19B8-492D-ED90-A7A6-728938B1DEF4}"/>
                </a:ext>
              </a:extLst>
            </p:cNvPr>
            <p:cNvGrpSpPr/>
            <p:nvPr/>
          </p:nvGrpSpPr>
          <p:grpSpPr>
            <a:xfrm>
              <a:off x="7692034" y="5140827"/>
              <a:ext cx="848461" cy="848461"/>
              <a:chOff x="5784686" y="1323855"/>
              <a:chExt cx="1307251" cy="1307251"/>
            </a:xfrm>
          </p:grpSpPr>
          <p:sp>
            <p:nvSpPr>
              <p:cNvPr id="70" name="자유형: 도형 271">
                <a:extLst>
                  <a:ext uri="{FF2B5EF4-FFF2-40B4-BE49-F238E27FC236}">
                    <a16:creationId xmlns:a16="http://schemas.microsoft.com/office/drawing/2014/main" id="{1C081D98-9AC1-8B9B-EA1F-A87542BC3686}"/>
                  </a:ext>
                </a:extLst>
              </p:cNvPr>
              <p:cNvSpPr/>
              <p:nvPr/>
            </p:nvSpPr>
            <p:spPr>
              <a:xfrm>
                <a:off x="5784686" y="1323855"/>
                <a:ext cx="1307251" cy="1307251"/>
              </a:xfrm>
              <a:custGeom>
                <a:avLst/>
                <a:gdLst>
                  <a:gd name="connsiteX0" fmla="*/ 1819275 w 1819275"/>
                  <a:gd name="connsiteY0" fmla="*/ 909638 h 1819275"/>
                  <a:gd name="connsiteX1" fmla="*/ 909638 w 1819275"/>
                  <a:gd name="connsiteY1" fmla="*/ 1819275 h 1819275"/>
                  <a:gd name="connsiteX2" fmla="*/ 0 w 1819275"/>
                  <a:gd name="connsiteY2" fmla="*/ 909637 h 1819275"/>
                  <a:gd name="connsiteX3" fmla="*/ 909638 w 1819275"/>
                  <a:gd name="connsiteY3" fmla="*/ 0 h 1819275"/>
                  <a:gd name="connsiteX4" fmla="*/ 1819275 w 1819275"/>
                  <a:gd name="connsiteY4" fmla="*/ 909638 h 1819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275" h="1819275">
                    <a:moveTo>
                      <a:pt x="1819275" y="909638"/>
                    </a:moveTo>
                    <a:cubicBezTo>
                      <a:pt x="1819275" y="1412016"/>
                      <a:pt x="1412016" y="1819275"/>
                      <a:pt x="909638" y="1819275"/>
                    </a:cubicBezTo>
                    <a:cubicBezTo>
                      <a:pt x="407259" y="1819275"/>
                      <a:pt x="0" y="1412016"/>
                      <a:pt x="0" y="909637"/>
                    </a:cubicBezTo>
                    <a:cubicBezTo>
                      <a:pt x="0" y="407258"/>
                      <a:pt x="407259" y="0"/>
                      <a:pt x="909638" y="0"/>
                    </a:cubicBezTo>
                    <a:cubicBezTo>
                      <a:pt x="1412016" y="0"/>
                      <a:pt x="1819275" y="407258"/>
                      <a:pt x="1819275" y="909638"/>
                    </a:cubicBezTo>
                    <a:close/>
                  </a:path>
                </a:pathLst>
              </a:custGeom>
              <a:solidFill>
                <a:srgbClr val="DA7D00"/>
              </a:solidFill>
              <a:ln w="9525" cap="flat">
                <a:noFill/>
                <a:prstDash val="solid"/>
                <a:miter/>
              </a:ln>
            </p:spPr>
            <p:txBody>
              <a:bodyPr rtlCol="0" anchor="ctr"/>
              <a:lstStyle/>
              <a:p>
                <a:endParaRPr lang="ko-KR" altLang="en-US"/>
              </a:p>
            </p:txBody>
          </p:sp>
          <p:sp>
            <p:nvSpPr>
              <p:cNvPr id="81" name="자유형: 도형 272">
                <a:extLst>
                  <a:ext uri="{FF2B5EF4-FFF2-40B4-BE49-F238E27FC236}">
                    <a16:creationId xmlns:a16="http://schemas.microsoft.com/office/drawing/2014/main" id="{21681203-764B-E44D-DC3A-A701885B19F0}"/>
                  </a:ext>
                </a:extLst>
              </p:cNvPr>
              <p:cNvSpPr/>
              <p:nvPr/>
            </p:nvSpPr>
            <p:spPr>
              <a:xfrm>
                <a:off x="5825751" y="1364920"/>
                <a:ext cx="1225120" cy="1225120"/>
              </a:xfrm>
              <a:custGeom>
                <a:avLst/>
                <a:gdLst>
                  <a:gd name="connsiteX0" fmla="*/ 1704975 w 1704975"/>
                  <a:gd name="connsiteY0" fmla="*/ 852488 h 1704975"/>
                  <a:gd name="connsiteX1" fmla="*/ 852488 w 1704975"/>
                  <a:gd name="connsiteY1" fmla="*/ 1704975 h 1704975"/>
                  <a:gd name="connsiteX2" fmla="*/ 0 w 1704975"/>
                  <a:gd name="connsiteY2" fmla="*/ 852487 h 1704975"/>
                  <a:gd name="connsiteX3" fmla="*/ 852488 w 1704975"/>
                  <a:gd name="connsiteY3" fmla="*/ 0 h 1704975"/>
                  <a:gd name="connsiteX4" fmla="*/ 1704975 w 1704975"/>
                  <a:gd name="connsiteY4" fmla="*/ 852488 h 170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1704975">
                    <a:moveTo>
                      <a:pt x="1704975" y="852488"/>
                    </a:moveTo>
                    <a:cubicBezTo>
                      <a:pt x="1704975" y="1323303"/>
                      <a:pt x="1323304" y="1704975"/>
                      <a:pt x="852488" y="1704975"/>
                    </a:cubicBezTo>
                    <a:cubicBezTo>
                      <a:pt x="381672" y="1704975"/>
                      <a:pt x="0" y="1323303"/>
                      <a:pt x="0" y="852487"/>
                    </a:cubicBezTo>
                    <a:cubicBezTo>
                      <a:pt x="0" y="381672"/>
                      <a:pt x="381672" y="0"/>
                      <a:pt x="852488" y="0"/>
                    </a:cubicBezTo>
                    <a:cubicBezTo>
                      <a:pt x="1323304" y="0"/>
                      <a:pt x="1704975" y="381672"/>
                      <a:pt x="1704975" y="852488"/>
                    </a:cubicBezTo>
                    <a:close/>
                  </a:path>
                </a:pathLst>
              </a:custGeom>
              <a:solidFill>
                <a:srgbClr val="FBBA03"/>
              </a:solidFill>
              <a:ln w="9525" cap="flat">
                <a:noFill/>
                <a:prstDash val="solid"/>
                <a:miter/>
              </a:ln>
            </p:spPr>
            <p:txBody>
              <a:bodyPr rtlCol="0" anchor="ctr"/>
              <a:lstStyle/>
              <a:p>
                <a:endParaRPr lang="ko-KR" altLang="en-US"/>
              </a:p>
            </p:txBody>
          </p:sp>
          <p:sp>
            <p:nvSpPr>
              <p:cNvPr id="82" name="자유형: 도형 273">
                <a:extLst>
                  <a:ext uri="{FF2B5EF4-FFF2-40B4-BE49-F238E27FC236}">
                    <a16:creationId xmlns:a16="http://schemas.microsoft.com/office/drawing/2014/main" id="{E7D81898-535D-9515-7793-6AE9B030D0CF}"/>
                  </a:ext>
                </a:extLst>
              </p:cNvPr>
              <p:cNvSpPr/>
              <p:nvPr/>
            </p:nvSpPr>
            <p:spPr>
              <a:xfrm>
                <a:off x="5920475" y="1459576"/>
                <a:ext cx="1035671" cy="1035671"/>
              </a:xfrm>
              <a:custGeom>
                <a:avLst/>
                <a:gdLst>
                  <a:gd name="connsiteX0" fmla="*/ 1441323 w 1441322"/>
                  <a:gd name="connsiteY0" fmla="*/ 720661 h 1441323"/>
                  <a:gd name="connsiteX1" fmla="*/ 720661 w 1441322"/>
                  <a:gd name="connsiteY1" fmla="*/ 1441323 h 1441323"/>
                  <a:gd name="connsiteX2" fmla="*/ 0 w 1441322"/>
                  <a:gd name="connsiteY2" fmla="*/ 720661 h 1441323"/>
                  <a:gd name="connsiteX3" fmla="*/ 720661 w 1441322"/>
                  <a:gd name="connsiteY3" fmla="*/ 0 h 1441323"/>
                  <a:gd name="connsiteX4" fmla="*/ 1441323 w 1441322"/>
                  <a:gd name="connsiteY4" fmla="*/ 720661 h 1441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322" h="1441323">
                    <a:moveTo>
                      <a:pt x="1441323" y="720661"/>
                    </a:moveTo>
                    <a:cubicBezTo>
                      <a:pt x="1441323" y="1118672"/>
                      <a:pt x="1118672" y="1441323"/>
                      <a:pt x="720661" y="1441323"/>
                    </a:cubicBezTo>
                    <a:cubicBezTo>
                      <a:pt x="322651" y="1441323"/>
                      <a:pt x="0" y="1118672"/>
                      <a:pt x="0" y="720661"/>
                    </a:cubicBezTo>
                    <a:cubicBezTo>
                      <a:pt x="0" y="322651"/>
                      <a:pt x="322651" y="0"/>
                      <a:pt x="720661" y="0"/>
                    </a:cubicBezTo>
                    <a:cubicBezTo>
                      <a:pt x="1118672" y="0"/>
                      <a:pt x="1441323" y="322651"/>
                      <a:pt x="1441323" y="720661"/>
                    </a:cubicBezTo>
                    <a:close/>
                  </a:path>
                </a:pathLst>
              </a:custGeom>
              <a:solidFill>
                <a:srgbClr val="FD9801"/>
              </a:solidFill>
              <a:ln w="9525" cap="flat">
                <a:noFill/>
                <a:prstDash val="solid"/>
                <a:miter/>
              </a:ln>
            </p:spPr>
            <p:txBody>
              <a:bodyPr rtlCol="0" anchor="ctr"/>
              <a:lstStyle/>
              <a:p>
                <a:endParaRPr lang="ko-KR" altLang="en-US"/>
              </a:p>
            </p:txBody>
          </p:sp>
          <p:sp>
            <p:nvSpPr>
              <p:cNvPr id="83" name="자유형: 도형 274">
                <a:extLst>
                  <a:ext uri="{FF2B5EF4-FFF2-40B4-BE49-F238E27FC236}">
                    <a16:creationId xmlns:a16="http://schemas.microsoft.com/office/drawing/2014/main" id="{7FECCEEE-4F40-1B45-E6AF-BADBA1E526A6}"/>
                  </a:ext>
                </a:extLst>
              </p:cNvPr>
              <p:cNvSpPr/>
              <p:nvPr/>
            </p:nvSpPr>
            <p:spPr>
              <a:xfrm>
                <a:off x="6258993" y="1604656"/>
                <a:ext cx="417850" cy="746040"/>
              </a:xfrm>
              <a:custGeom>
                <a:avLst/>
                <a:gdLst>
                  <a:gd name="connsiteX0" fmla="*/ 397953 w 581514"/>
                  <a:gd name="connsiteY0" fmla="*/ 964526 h 1038249"/>
                  <a:gd name="connsiteX1" fmla="*/ 440815 w 581514"/>
                  <a:gd name="connsiteY1" fmla="*/ 891564 h 1038249"/>
                  <a:gd name="connsiteX2" fmla="*/ 570069 w 581514"/>
                  <a:gd name="connsiteY2" fmla="*/ 607433 h 1038249"/>
                  <a:gd name="connsiteX3" fmla="*/ 413193 w 581514"/>
                  <a:gd name="connsiteY3" fmla="*/ 467892 h 1038249"/>
                  <a:gd name="connsiteX4" fmla="*/ 236695 w 581514"/>
                  <a:gd name="connsiteY4" fmla="*/ 414457 h 1038249"/>
                  <a:gd name="connsiteX5" fmla="*/ 169639 w 581514"/>
                  <a:gd name="connsiteY5" fmla="*/ 342257 h 1038249"/>
                  <a:gd name="connsiteX6" fmla="*/ 236314 w 581514"/>
                  <a:gd name="connsiteY6" fmla="*/ 266057 h 1038249"/>
                  <a:gd name="connsiteX7" fmla="*/ 355186 w 581514"/>
                  <a:gd name="connsiteY7" fmla="*/ 294442 h 1038249"/>
                  <a:gd name="connsiteX8" fmla="*/ 464438 w 581514"/>
                  <a:gd name="connsiteY8" fmla="*/ 295585 h 1038249"/>
                  <a:gd name="connsiteX9" fmla="*/ 473486 w 581514"/>
                  <a:gd name="connsiteY9" fmla="*/ 167664 h 1038249"/>
                  <a:gd name="connsiteX10" fmla="*/ 375379 w 581514"/>
                  <a:gd name="connsiteY10" fmla="*/ 121849 h 1038249"/>
                  <a:gd name="connsiteX11" fmla="*/ 340327 w 581514"/>
                  <a:gd name="connsiteY11" fmla="*/ 75938 h 1038249"/>
                  <a:gd name="connsiteX12" fmla="*/ 302227 w 581514"/>
                  <a:gd name="connsiteY12" fmla="*/ 119 h 1038249"/>
                  <a:gd name="connsiteX13" fmla="*/ 302227 w 581514"/>
                  <a:gd name="connsiteY13" fmla="*/ 119 h 1038249"/>
                  <a:gd name="connsiteX14" fmla="*/ 259364 w 581514"/>
                  <a:gd name="connsiteY14" fmla="*/ 24 h 1038249"/>
                  <a:gd name="connsiteX15" fmla="*/ 169924 w 581514"/>
                  <a:gd name="connsiteY15" fmla="*/ 88511 h 1038249"/>
                  <a:gd name="connsiteX16" fmla="*/ 133634 w 581514"/>
                  <a:gd name="connsiteY16" fmla="*/ 152138 h 1038249"/>
                  <a:gd name="connsiteX17" fmla="*/ 87247 w 581514"/>
                  <a:gd name="connsiteY17" fmla="*/ 184619 h 1038249"/>
                  <a:gd name="connsiteX18" fmla="*/ 79532 w 581514"/>
                  <a:gd name="connsiteY18" fmla="*/ 522280 h 1038249"/>
                  <a:gd name="connsiteX19" fmla="*/ 264889 w 581514"/>
                  <a:gd name="connsiteY19" fmla="*/ 589812 h 1038249"/>
                  <a:gd name="connsiteX20" fmla="*/ 398239 w 581514"/>
                  <a:gd name="connsiteY20" fmla="*/ 713637 h 1038249"/>
                  <a:gd name="connsiteX21" fmla="*/ 331564 w 581514"/>
                  <a:gd name="connsiteY21" fmla="*/ 770787 h 1038249"/>
                  <a:gd name="connsiteX22" fmla="*/ 208024 w 581514"/>
                  <a:gd name="connsiteY22" fmla="*/ 732782 h 1038249"/>
                  <a:gd name="connsiteX23" fmla="*/ 208024 w 581514"/>
                  <a:gd name="connsiteY23" fmla="*/ 732782 h 1038249"/>
                  <a:gd name="connsiteX24" fmla="*/ 78008 w 581514"/>
                  <a:gd name="connsiteY24" fmla="*/ 774026 h 1038249"/>
                  <a:gd name="connsiteX25" fmla="*/ 88009 w 581514"/>
                  <a:gd name="connsiteY25" fmla="*/ 853559 h 1038249"/>
                  <a:gd name="connsiteX26" fmla="*/ 171829 w 581514"/>
                  <a:gd name="connsiteY26" fmla="*/ 904709 h 1038249"/>
                  <a:gd name="connsiteX27" fmla="*/ 235838 w 581514"/>
                  <a:gd name="connsiteY27" fmla="*/ 987005 h 1038249"/>
                  <a:gd name="connsiteX28" fmla="*/ 264889 w 581514"/>
                  <a:gd name="connsiteY28" fmla="*/ 1037487 h 1038249"/>
                  <a:gd name="connsiteX29" fmla="*/ 360139 w 581514"/>
                  <a:gd name="connsiteY29" fmla="*/ 1037487 h 1038249"/>
                  <a:gd name="connsiteX30" fmla="*/ 397953 w 581514"/>
                  <a:gd name="connsiteY30" fmla="*/ 964526 h 103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1514" h="1038249">
                    <a:moveTo>
                      <a:pt x="397953" y="964526"/>
                    </a:moveTo>
                    <a:cubicBezTo>
                      <a:pt x="398239" y="913662"/>
                      <a:pt x="398239" y="913662"/>
                      <a:pt x="440815" y="891564"/>
                    </a:cubicBezTo>
                    <a:cubicBezTo>
                      <a:pt x="553782" y="835081"/>
                      <a:pt x="606550" y="714875"/>
                      <a:pt x="570069" y="607433"/>
                    </a:cubicBezTo>
                    <a:cubicBezTo>
                      <a:pt x="544257" y="531233"/>
                      <a:pt x="483106" y="493133"/>
                      <a:pt x="413193" y="467892"/>
                    </a:cubicBezTo>
                    <a:cubicBezTo>
                      <a:pt x="355471" y="447032"/>
                      <a:pt x="295083" y="433602"/>
                      <a:pt x="236695" y="414457"/>
                    </a:cubicBezTo>
                    <a:cubicBezTo>
                      <a:pt x="208024" y="405027"/>
                      <a:pt x="167638" y="373499"/>
                      <a:pt x="169639" y="342257"/>
                    </a:cubicBezTo>
                    <a:cubicBezTo>
                      <a:pt x="172020" y="302919"/>
                      <a:pt x="201166" y="279392"/>
                      <a:pt x="236314" y="266057"/>
                    </a:cubicBezTo>
                    <a:cubicBezTo>
                      <a:pt x="292702" y="244626"/>
                      <a:pt x="331564" y="275582"/>
                      <a:pt x="355186" y="294442"/>
                    </a:cubicBezTo>
                    <a:cubicBezTo>
                      <a:pt x="400239" y="330446"/>
                      <a:pt x="426814" y="332732"/>
                      <a:pt x="464438" y="295585"/>
                    </a:cubicBezTo>
                    <a:cubicBezTo>
                      <a:pt x="531589" y="227957"/>
                      <a:pt x="537875" y="216051"/>
                      <a:pt x="473486" y="167664"/>
                    </a:cubicBezTo>
                    <a:cubicBezTo>
                      <a:pt x="444054" y="145566"/>
                      <a:pt x="411383" y="129945"/>
                      <a:pt x="375379" y="121849"/>
                    </a:cubicBezTo>
                    <a:cubicBezTo>
                      <a:pt x="350518" y="116324"/>
                      <a:pt x="339850" y="104513"/>
                      <a:pt x="340327" y="75938"/>
                    </a:cubicBezTo>
                    <a:cubicBezTo>
                      <a:pt x="341089" y="27932"/>
                      <a:pt x="341089" y="-643"/>
                      <a:pt x="302227" y="119"/>
                    </a:cubicBezTo>
                    <a:cubicBezTo>
                      <a:pt x="302227" y="119"/>
                      <a:pt x="302227" y="119"/>
                      <a:pt x="302227" y="119"/>
                    </a:cubicBezTo>
                    <a:cubicBezTo>
                      <a:pt x="287939" y="119"/>
                      <a:pt x="273652" y="119"/>
                      <a:pt x="259364" y="24"/>
                    </a:cubicBezTo>
                    <a:cubicBezTo>
                      <a:pt x="169639" y="-738"/>
                      <a:pt x="168591" y="16312"/>
                      <a:pt x="169924" y="88511"/>
                    </a:cubicBezTo>
                    <a:cubicBezTo>
                      <a:pt x="170496" y="118896"/>
                      <a:pt x="164019" y="139756"/>
                      <a:pt x="133634" y="152138"/>
                    </a:cubicBezTo>
                    <a:cubicBezTo>
                      <a:pt x="116584" y="159092"/>
                      <a:pt x="100963" y="171760"/>
                      <a:pt x="87247" y="184619"/>
                    </a:cubicBezTo>
                    <a:cubicBezTo>
                      <a:pt x="-13337" y="278821"/>
                      <a:pt x="-40864" y="425411"/>
                      <a:pt x="79532" y="522280"/>
                    </a:cubicBezTo>
                    <a:cubicBezTo>
                      <a:pt x="131348" y="563904"/>
                      <a:pt x="197547" y="585050"/>
                      <a:pt x="264889" y="589812"/>
                    </a:cubicBezTo>
                    <a:cubicBezTo>
                      <a:pt x="391952" y="598766"/>
                      <a:pt x="410050" y="666488"/>
                      <a:pt x="398239" y="713637"/>
                    </a:cubicBezTo>
                    <a:cubicBezTo>
                      <a:pt x="388714" y="751737"/>
                      <a:pt x="360139" y="761262"/>
                      <a:pt x="331564" y="770787"/>
                    </a:cubicBezTo>
                    <a:cubicBezTo>
                      <a:pt x="264889" y="780312"/>
                      <a:pt x="246791" y="753547"/>
                      <a:pt x="208024" y="732782"/>
                    </a:cubicBezTo>
                    <a:cubicBezTo>
                      <a:pt x="208024" y="732782"/>
                      <a:pt x="208024" y="732782"/>
                      <a:pt x="208024" y="732782"/>
                    </a:cubicBezTo>
                    <a:cubicBezTo>
                      <a:pt x="169639" y="713637"/>
                      <a:pt x="127538" y="676871"/>
                      <a:pt x="78008" y="774026"/>
                    </a:cubicBezTo>
                    <a:cubicBezTo>
                      <a:pt x="55339" y="818412"/>
                      <a:pt x="55339" y="827937"/>
                      <a:pt x="88009" y="853559"/>
                    </a:cubicBezTo>
                    <a:cubicBezTo>
                      <a:pt x="119442" y="878229"/>
                      <a:pt x="141064" y="894612"/>
                      <a:pt x="171829" y="904709"/>
                    </a:cubicBezTo>
                    <a:cubicBezTo>
                      <a:pt x="235552" y="925664"/>
                      <a:pt x="236314" y="923187"/>
                      <a:pt x="235838" y="987005"/>
                    </a:cubicBezTo>
                    <a:cubicBezTo>
                      <a:pt x="235647" y="1016246"/>
                      <a:pt x="235456" y="1035773"/>
                      <a:pt x="264889" y="1037487"/>
                    </a:cubicBezTo>
                    <a:cubicBezTo>
                      <a:pt x="294416" y="1039202"/>
                      <a:pt x="328516" y="1037487"/>
                      <a:pt x="360139" y="1037487"/>
                    </a:cubicBezTo>
                    <a:cubicBezTo>
                      <a:pt x="398239" y="1037487"/>
                      <a:pt x="398239" y="1008912"/>
                      <a:pt x="397953" y="964526"/>
                    </a:cubicBezTo>
                    <a:close/>
                  </a:path>
                </a:pathLst>
              </a:custGeom>
              <a:solidFill>
                <a:srgbClr val="DA7C00"/>
              </a:solidFill>
              <a:ln w="9525" cap="flat">
                <a:noFill/>
                <a:prstDash val="solid"/>
                <a:miter/>
              </a:ln>
            </p:spPr>
            <p:txBody>
              <a:bodyPr rtlCol="0" anchor="ctr"/>
              <a:lstStyle/>
              <a:p>
                <a:endParaRPr lang="ko-KR" altLang="en-US"/>
              </a:p>
            </p:txBody>
          </p:sp>
          <p:sp>
            <p:nvSpPr>
              <p:cNvPr id="84" name="자유형: 도형 275">
                <a:extLst>
                  <a:ext uri="{FF2B5EF4-FFF2-40B4-BE49-F238E27FC236}">
                    <a16:creationId xmlns:a16="http://schemas.microsoft.com/office/drawing/2014/main" id="{865BF919-6991-D9F1-026B-416EBDC1A0FB}"/>
                  </a:ext>
                </a:extLst>
              </p:cNvPr>
              <p:cNvSpPr/>
              <p:nvPr/>
            </p:nvSpPr>
            <p:spPr>
              <a:xfrm>
                <a:off x="5920475" y="1492223"/>
                <a:ext cx="336668" cy="970377"/>
              </a:xfrm>
              <a:custGeom>
                <a:avLst/>
                <a:gdLst>
                  <a:gd name="connsiteX0" fmla="*/ 468535 w 468534"/>
                  <a:gd name="connsiteY0" fmla="*/ 0 h 1350454"/>
                  <a:gd name="connsiteX1" fmla="*/ 0 w 468534"/>
                  <a:gd name="connsiteY1" fmla="*/ 675227 h 1350454"/>
                  <a:gd name="connsiteX2" fmla="*/ 468535 w 468534"/>
                  <a:gd name="connsiteY2" fmla="*/ 1350455 h 1350454"/>
                  <a:gd name="connsiteX3" fmla="*/ 200025 w 468534"/>
                  <a:gd name="connsiteY3" fmla="*/ 675227 h 1350454"/>
                  <a:gd name="connsiteX4" fmla="*/ 468535 w 468534"/>
                  <a:gd name="connsiteY4" fmla="*/ 0 h 1350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4" h="1350454">
                    <a:moveTo>
                      <a:pt x="468535" y="0"/>
                    </a:moveTo>
                    <a:cubicBezTo>
                      <a:pt x="194881" y="102203"/>
                      <a:pt x="0" y="365951"/>
                      <a:pt x="0" y="675227"/>
                    </a:cubicBezTo>
                    <a:cubicBezTo>
                      <a:pt x="0" y="984504"/>
                      <a:pt x="194881" y="1248251"/>
                      <a:pt x="468535" y="1350455"/>
                    </a:cubicBezTo>
                    <a:cubicBezTo>
                      <a:pt x="302133" y="1174337"/>
                      <a:pt x="200025" y="936688"/>
                      <a:pt x="200025" y="675227"/>
                    </a:cubicBezTo>
                    <a:cubicBezTo>
                      <a:pt x="200025" y="413766"/>
                      <a:pt x="302133" y="176117"/>
                      <a:pt x="468535" y="0"/>
                    </a:cubicBezTo>
                    <a:close/>
                  </a:path>
                </a:pathLst>
              </a:custGeom>
              <a:solidFill>
                <a:srgbClr val="DA7D00"/>
              </a:solidFill>
              <a:ln w="9525" cap="flat">
                <a:noFill/>
                <a:prstDash val="solid"/>
                <a:miter/>
              </a:ln>
            </p:spPr>
            <p:txBody>
              <a:bodyPr rtlCol="0" anchor="ctr"/>
              <a:lstStyle/>
              <a:p>
                <a:endParaRPr lang="ko-KR" altLang="en-US"/>
              </a:p>
            </p:txBody>
          </p:sp>
          <p:sp>
            <p:nvSpPr>
              <p:cNvPr id="85" name="자유형: 도형 276">
                <a:extLst>
                  <a:ext uri="{FF2B5EF4-FFF2-40B4-BE49-F238E27FC236}">
                    <a16:creationId xmlns:a16="http://schemas.microsoft.com/office/drawing/2014/main" id="{4B297F7D-4D44-1F30-ECD3-CA7E1134DD5E}"/>
                  </a:ext>
                </a:extLst>
              </p:cNvPr>
              <p:cNvSpPr/>
              <p:nvPr/>
            </p:nvSpPr>
            <p:spPr>
              <a:xfrm>
                <a:off x="6199859" y="1604862"/>
                <a:ext cx="417850" cy="745971"/>
              </a:xfrm>
              <a:custGeom>
                <a:avLst/>
                <a:gdLst>
                  <a:gd name="connsiteX0" fmla="*/ 397953 w 581514"/>
                  <a:gd name="connsiteY0" fmla="*/ 964526 h 1038153"/>
                  <a:gd name="connsiteX1" fmla="*/ 440815 w 581514"/>
                  <a:gd name="connsiteY1" fmla="*/ 891564 h 1038153"/>
                  <a:gd name="connsiteX2" fmla="*/ 570070 w 581514"/>
                  <a:gd name="connsiteY2" fmla="*/ 607433 h 1038153"/>
                  <a:gd name="connsiteX3" fmla="*/ 413193 w 581514"/>
                  <a:gd name="connsiteY3" fmla="*/ 467892 h 1038153"/>
                  <a:gd name="connsiteX4" fmla="*/ 236695 w 581514"/>
                  <a:gd name="connsiteY4" fmla="*/ 414457 h 1038153"/>
                  <a:gd name="connsiteX5" fmla="*/ 169639 w 581514"/>
                  <a:gd name="connsiteY5" fmla="*/ 342257 h 1038153"/>
                  <a:gd name="connsiteX6" fmla="*/ 236314 w 581514"/>
                  <a:gd name="connsiteY6" fmla="*/ 266057 h 1038153"/>
                  <a:gd name="connsiteX7" fmla="*/ 355186 w 581514"/>
                  <a:gd name="connsiteY7" fmla="*/ 294442 h 1038153"/>
                  <a:gd name="connsiteX8" fmla="*/ 464437 w 581514"/>
                  <a:gd name="connsiteY8" fmla="*/ 295585 h 1038153"/>
                  <a:gd name="connsiteX9" fmla="*/ 473486 w 581514"/>
                  <a:gd name="connsiteY9" fmla="*/ 167664 h 1038153"/>
                  <a:gd name="connsiteX10" fmla="*/ 375379 w 581514"/>
                  <a:gd name="connsiteY10" fmla="*/ 121849 h 1038153"/>
                  <a:gd name="connsiteX11" fmla="*/ 340327 w 581514"/>
                  <a:gd name="connsiteY11" fmla="*/ 75938 h 1038153"/>
                  <a:gd name="connsiteX12" fmla="*/ 302227 w 581514"/>
                  <a:gd name="connsiteY12" fmla="*/ 119 h 1038153"/>
                  <a:gd name="connsiteX13" fmla="*/ 302227 w 581514"/>
                  <a:gd name="connsiteY13" fmla="*/ 119 h 1038153"/>
                  <a:gd name="connsiteX14" fmla="*/ 259364 w 581514"/>
                  <a:gd name="connsiteY14" fmla="*/ 24 h 1038153"/>
                  <a:gd name="connsiteX15" fmla="*/ 169925 w 581514"/>
                  <a:gd name="connsiteY15" fmla="*/ 88511 h 1038153"/>
                  <a:gd name="connsiteX16" fmla="*/ 133634 w 581514"/>
                  <a:gd name="connsiteY16" fmla="*/ 152138 h 1038153"/>
                  <a:gd name="connsiteX17" fmla="*/ 87247 w 581514"/>
                  <a:gd name="connsiteY17" fmla="*/ 184619 h 1038153"/>
                  <a:gd name="connsiteX18" fmla="*/ 79532 w 581514"/>
                  <a:gd name="connsiteY18" fmla="*/ 522280 h 1038153"/>
                  <a:gd name="connsiteX19" fmla="*/ 264889 w 581514"/>
                  <a:gd name="connsiteY19" fmla="*/ 589812 h 1038153"/>
                  <a:gd name="connsiteX20" fmla="*/ 398239 w 581514"/>
                  <a:gd name="connsiteY20" fmla="*/ 713637 h 1038153"/>
                  <a:gd name="connsiteX21" fmla="*/ 331564 w 581514"/>
                  <a:gd name="connsiteY21" fmla="*/ 770787 h 1038153"/>
                  <a:gd name="connsiteX22" fmla="*/ 208025 w 581514"/>
                  <a:gd name="connsiteY22" fmla="*/ 732782 h 1038153"/>
                  <a:gd name="connsiteX23" fmla="*/ 208025 w 581514"/>
                  <a:gd name="connsiteY23" fmla="*/ 732782 h 1038153"/>
                  <a:gd name="connsiteX24" fmla="*/ 78008 w 581514"/>
                  <a:gd name="connsiteY24" fmla="*/ 774026 h 1038153"/>
                  <a:gd name="connsiteX25" fmla="*/ 88009 w 581514"/>
                  <a:gd name="connsiteY25" fmla="*/ 853464 h 1038153"/>
                  <a:gd name="connsiteX26" fmla="*/ 171829 w 581514"/>
                  <a:gd name="connsiteY26" fmla="*/ 904613 h 1038153"/>
                  <a:gd name="connsiteX27" fmla="*/ 235837 w 581514"/>
                  <a:gd name="connsiteY27" fmla="*/ 986909 h 1038153"/>
                  <a:gd name="connsiteX28" fmla="*/ 264889 w 581514"/>
                  <a:gd name="connsiteY28" fmla="*/ 1037392 h 1038153"/>
                  <a:gd name="connsiteX29" fmla="*/ 360139 w 581514"/>
                  <a:gd name="connsiteY29" fmla="*/ 1037392 h 1038153"/>
                  <a:gd name="connsiteX30" fmla="*/ 397953 w 581514"/>
                  <a:gd name="connsiteY30" fmla="*/ 964526 h 10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1514" h="1038153">
                    <a:moveTo>
                      <a:pt x="397953" y="964526"/>
                    </a:moveTo>
                    <a:cubicBezTo>
                      <a:pt x="398239" y="913662"/>
                      <a:pt x="398239" y="913662"/>
                      <a:pt x="440815" y="891564"/>
                    </a:cubicBezTo>
                    <a:cubicBezTo>
                      <a:pt x="553782" y="835081"/>
                      <a:pt x="606550" y="714875"/>
                      <a:pt x="570070" y="607433"/>
                    </a:cubicBezTo>
                    <a:cubicBezTo>
                      <a:pt x="544257" y="531233"/>
                      <a:pt x="483106" y="493133"/>
                      <a:pt x="413193" y="467892"/>
                    </a:cubicBezTo>
                    <a:cubicBezTo>
                      <a:pt x="355471" y="447032"/>
                      <a:pt x="295083" y="433602"/>
                      <a:pt x="236695" y="414457"/>
                    </a:cubicBezTo>
                    <a:cubicBezTo>
                      <a:pt x="208025" y="405027"/>
                      <a:pt x="167638" y="373499"/>
                      <a:pt x="169639" y="342257"/>
                    </a:cubicBezTo>
                    <a:cubicBezTo>
                      <a:pt x="172020" y="302919"/>
                      <a:pt x="201167" y="279392"/>
                      <a:pt x="236314" y="266057"/>
                    </a:cubicBezTo>
                    <a:cubicBezTo>
                      <a:pt x="292702" y="244626"/>
                      <a:pt x="331564" y="275582"/>
                      <a:pt x="355186" y="294442"/>
                    </a:cubicBezTo>
                    <a:cubicBezTo>
                      <a:pt x="400239" y="330446"/>
                      <a:pt x="426814" y="332732"/>
                      <a:pt x="464437" y="295585"/>
                    </a:cubicBezTo>
                    <a:cubicBezTo>
                      <a:pt x="531589" y="227957"/>
                      <a:pt x="537875" y="216051"/>
                      <a:pt x="473486" y="167664"/>
                    </a:cubicBezTo>
                    <a:cubicBezTo>
                      <a:pt x="444054" y="145566"/>
                      <a:pt x="411383" y="129945"/>
                      <a:pt x="375379" y="121849"/>
                    </a:cubicBezTo>
                    <a:cubicBezTo>
                      <a:pt x="350518" y="116324"/>
                      <a:pt x="339851" y="104513"/>
                      <a:pt x="340327" y="75938"/>
                    </a:cubicBezTo>
                    <a:cubicBezTo>
                      <a:pt x="341089" y="27932"/>
                      <a:pt x="341089" y="-643"/>
                      <a:pt x="302227" y="119"/>
                    </a:cubicBezTo>
                    <a:cubicBezTo>
                      <a:pt x="302227" y="119"/>
                      <a:pt x="302227" y="119"/>
                      <a:pt x="302227" y="119"/>
                    </a:cubicBezTo>
                    <a:cubicBezTo>
                      <a:pt x="287939" y="119"/>
                      <a:pt x="273652" y="119"/>
                      <a:pt x="259364" y="24"/>
                    </a:cubicBezTo>
                    <a:cubicBezTo>
                      <a:pt x="169639" y="-738"/>
                      <a:pt x="168591" y="16312"/>
                      <a:pt x="169925" y="88511"/>
                    </a:cubicBezTo>
                    <a:cubicBezTo>
                      <a:pt x="170496" y="118896"/>
                      <a:pt x="164019" y="139756"/>
                      <a:pt x="133634" y="152138"/>
                    </a:cubicBezTo>
                    <a:cubicBezTo>
                      <a:pt x="116584" y="159092"/>
                      <a:pt x="100963" y="171760"/>
                      <a:pt x="87247" y="184619"/>
                    </a:cubicBezTo>
                    <a:cubicBezTo>
                      <a:pt x="-13337" y="278821"/>
                      <a:pt x="-40864" y="425411"/>
                      <a:pt x="79532" y="522280"/>
                    </a:cubicBezTo>
                    <a:cubicBezTo>
                      <a:pt x="131348" y="563904"/>
                      <a:pt x="197547" y="585050"/>
                      <a:pt x="264889" y="589812"/>
                    </a:cubicBezTo>
                    <a:cubicBezTo>
                      <a:pt x="391952" y="598766"/>
                      <a:pt x="410050" y="666488"/>
                      <a:pt x="398239" y="713637"/>
                    </a:cubicBezTo>
                    <a:cubicBezTo>
                      <a:pt x="388714" y="751737"/>
                      <a:pt x="360139" y="761262"/>
                      <a:pt x="331564" y="770787"/>
                    </a:cubicBezTo>
                    <a:cubicBezTo>
                      <a:pt x="264889" y="780312"/>
                      <a:pt x="246791" y="753547"/>
                      <a:pt x="208025" y="732782"/>
                    </a:cubicBezTo>
                    <a:cubicBezTo>
                      <a:pt x="208025" y="732782"/>
                      <a:pt x="208025" y="732782"/>
                      <a:pt x="208025" y="732782"/>
                    </a:cubicBezTo>
                    <a:cubicBezTo>
                      <a:pt x="169639" y="713637"/>
                      <a:pt x="127538" y="676871"/>
                      <a:pt x="78008" y="774026"/>
                    </a:cubicBezTo>
                    <a:cubicBezTo>
                      <a:pt x="55339" y="818317"/>
                      <a:pt x="55339" y="827842"/>
                      <a:pt x="88009" y="853464"/>
                    </a:cubicBezTo>
                    <a:cubicBezTo>
                      <a:pt x="119442" y="878134"/>
                      <a:pt x="141064" y="894517"/>
                      <a:pt x="171829" y="904613"/>
                    </a:cubicBezTo>
                    <a:cubicBezTo>
                      <a:pt x="235552" y="925568"/>
                      <a:pt x="236314" y="923092"/>
                      <a:pt x="235837" y="986909"/>
                    </a:cubicBezTo>
                    <a:cubicBezTo>
                      <a:pt x="235647" y="1016151"/>
                      <a:pt x="235456" y="1035677"/>
                      <a:pt x="264889" y="1037392"/>
                    </a:cubicBezTo>
                    <a:cubicBezTo>
                      <a:pt x="294416" y="1039106"/>
                      <a:pt x="328516" y="1037392"/>
                      <a:pt x="360139" y="1037392"/>
                    </a:cubicBezTo>
                    <a:cubicBezTo>
                      <a:pt x="398239" y="1037487"/>
                      <a:pt x="398239" y="1008912"/>
                      <a:pt x="397953" y="964526"/>
                    </a:cubicBezTo>
                    <a:close/>
                  </a:path>
                </a:pathLst>
              </a:custGeom>
              <a:solidFill>
                <a:srgbClr val="FBBA03"/>
              </a:solidFill>
              <a:ln w="9525" cap="flat">
                <a:noFill/>
                <a:prstDash val="solid"/>
                <a:miter/>
              </a:ln>
            </p:spPr>
            <p:txBody>
              <a:bodyPr rtlCol="0" anchor="ctr"/>
              <a:lstStyle/>
              <a:p>
                <a:endParaRPr lang="ko-KR" altLang="en-US"/>
              </a:p>
            </p:txBody>
          </p:sp>
        </p:grpSp>
      </p:grpSp>
      <p:grpSp>
        <p:nvGrpSpPr>
          <p:cNvPr id="202" name="그룹 20">
            <a:extLst>
              <a:ext uri="{FF2B5EF4-FFF2-40B4-BE49-F238E27FC236}">
                <a16:creationId xmlns:a16="http://schemas.microsoft.com/office/drawing/2014/main" id="{779BD36F-5F5E-F5C3-A57E-A00C7C87E2D8}"/>
              </a:ext>
            </a:extLst>
          </p:cNvPr>
          <p:cNvGrpSpPr/>
          <p:nvPr/>
        </p:nvGrpSpPr>
        <p:grpSpPr>
          <a:xfrm>
            <a:off x="2697872" y="4611037"/>
            <a:ext cx="473200" cy="453378"/>
            <a:chOff x="7047611" y="1174812"/>
            <a:chExt cx="4409242" cy="5571777"/>
          </a:xfrm>
        </p:grpSpPr>
        <p:grpSp>
          <p:nvGrpSpPr>
            <p:cNvPr id="203" name="그룹 21">
              <a:extLst>
                <a:ext uri="{FF2B5EF4-FFF2-40B4-BE49-F238E27FC236}">
                  <a16:creationId xmlns:a16="http://schemas.microsoft.com/office/drawing/2014/main" id="{62CF8BCA-1DB8-E853-AF82-2FD596010607}"/>
                </a:ext>
              </a:extLst>
            </p:cNvPr>
            <p:cNvGrpSpPr/>
            <p:nvPr/>
          </p:nvGrpSpPr>
          <p:grpSpPr>
            <a:xfrm>
              <a:off x="8434709" y="1174812"/>
              <a:ext cx="1588479" cy="3147176"/>
              <a:chOff x="8434709" y="1174812"/>
              <a:chExt cx="1588479" cy="3147176"/>
            </a:xfrm>
          </p:grpSpPr>
          <p:grpSp>
            <p:nvGrpSpPr>
              <p:cNvPr id="213" name="Group 246">
                <a:extLst>
                  <a:ext uri="{FF2B5EF4-FFF2-40B4-BE49-F238E27FC236}">
                    <a16:creationId xmlns:a16="http://schemas.microsoft.com/office/drawing/2014/main" id="{39030FF7-6A76-010F-40F8-F37C35B2F6C0}"/>
                  </a:ext>
                </a:extLst>
              </p:cNvPr>
              <p:cNvGrpSpPr/>
              <p:nvPr/>
            </p:nvGrpSpPr>
            <p:grpSpPr>
              <a:xfrm>
                <a:off x="8434709" y="1174812"/>
                <a:ext cx="1588479" cy="3147176"/>
                <a:chOff x="8649228" y="336362"/>
                <a:chExt cx="3202165" cy="6344296"/>
              </a:xfrm>
            </p:grpSpPr>
            <p:sp>
              <p:nvSpPr>
                <p:cNvPr id="226" name="Freeform: Shape 247">
                  <a:extLst>
                    <a:ext uri="{FF2B5EF4-FFF2-40B4-BE49-F238E27FC236}">
                      <a16:creationId xmlns:a16="http://schemas.microsoft.com/office/drawing/2014/main" id="{CE739A51-2DC4-CDC9-AE7A-148E854E90D4}"/>
                    </a:ext>
                  </a:extLst>
                </p:cNvPr>
                <p:cNvSpPr/>
                <p:nvPr/>
              </p:nvSpPr>
              <p:spPr>
                <a:xfrm>
                  <a:off x="8688116" y="336362"/>
                  <a:ext cx="3163277" cy="6344296"/>
                </a:xfrm>
                <a:custGeom>
                  <a:avLst/>
                  <a:gdLst>
                    <a:gd name="connsiteX0" fmla="*/ 2735492 w 3163276"/>
                    <a:gd name="connsiteY0" fmla="*/ 6344296 h 6344296"/>
                    <a:gd name="connsiteX1" fmla="*/ 427705 w 3163276"/>
                    <a:gd name="connsiteY1" fmla="*/ 6344296 h 6344296"/>
                    <a:gd name="connsiteX2" fmla="*/ 0 w 3163276"/>
                    <a:gd name="connsiteY2" fmla="*/ 5916591 h 6344296"/>
                    <a:gd name="connsiteX3" fmla="*/ 0 w 3163276"/>
                    <a:gd name="connsiteY3" fmla="*/ 427705 h 6344296"/>
                    <a:gd name="connsiteX4" fmla="*/ 427705 w 3163276"/>
                    <a:gd name="connsiteY4" fmla="*/ 0 h 6344296"/>
                    <a:gd name="connsiteX5" fmla="*/ 2735571 w 3163276"/>
                    <a:gd name="connsiteY5" fmla="*/ 0 h 6344296"/>
                    <a:gd name="connsiteX6" fmla="*/ 3163277 w 3163276"/>
                    <a:gd name="connsiteY6" fmla="*/ 427705 h 6344296"/>
                    <a:gd name="connsiteX7" fmla="*/ 3163277 w 3163276"/>
                    <a:gd name="connsiteY7" fmla="*/ 5916591 h 6344296"/>
                    <a:gd name="connsiteX8" fmla="*/ 2735492 w 3163276"/>
                    <a:gd name="connsiteY8" fmla="*/ 6344296 h 634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76" h="6344296">
                      <a:moveTo>
                        <a:pt x="2735492" y="6344296"/>
                      </a:moveTo>
                      <a:lnTo>
                        <a:pt x="427705" y="6344296"/>
                      </a:lnTo>
                      <a:cubicBezTo>
                        <a:pt x="191517" y="6344296"/>
                        <a:pt x="0" y="6152779"/>
                        <a:pt x="0" y="5916591"/>
                      </a:cubicBezTo>
                      <a:lnTo>
                        <a:pt x="0" y="427705"/>
                      </a:lnTo>
                      <a:cubicBezTo>
                        <a:pt x="0" y="191517"/>
                        <a:pt x="191517" y="0"/>
                        <a:pt x="427705" y="0"/>
                      </a:cubicBezTo>
                      <a:lnTo>
                        <a:pt x="2735571" y="0"/>
                      </a:lnTo>
                      <a:cubicBezTo>
                        <a:pt x="2971760" y="0"/>
                        <a:pt x="3163277" y="191517"/>
                        <a:pt x="3163277" y="427705"/>
                      </a:cubicBezTo>
                      <a:lnTo>
                        <a:pt x="3163277" y="5916591"/>
                      </a:lnTo>
                      <a:cubicBezTo>
                        <a:pt x="3163197" y="6152779"/>
                        <a:pt x="2971680" y="6344296"/>
                        <a:pt x="2735492" y="6344296"/>
                      </a:cubicBezTo>
                      <a:close/>
                    </a:path>
                  </a:pathLst>
                </a:custGeom>
                <a:solidFill>
                  <a:srgbClr val="537EC0"/>
                </a:solidFill>
                <a:ln w="7898" cap="flat">
                  <a:noFill/>
                  <a:prstDash val="solid"/>
                  <a:miter/>
                </a:ln>
              </p:spPr>
              <p:txBody>
                <a:bodyPr rtlCol="0" anchor="ctr"/>
                <a:lstStyle/>
                <a:p>
                  <a:endParaRPr lang="en-US"/>
                </a:p>
              </p:txBody>
            </p:sp>
            <p:sp>
              <p:nvSpPr>
                <p:cNvPr id="227" name="Freeform: Shape 248">
                  <a:extLst>
                    <a:ext uri="{FF2B5EF4-FFF2-40B4-BE49-F238E27FC236}">
                      <a16:creationId xmlns:a16="http://schemas.microsoft.com/office/drawing/2014/main" id="{AF41FE68-38CF-B5B1-176A-E0CD44348AE1}"/>
                    </a:ext>
                  </a:extLst>
                </p:cNvPr>
                <p:cNvSpPr/>
                <p:nvPr/>
              </p:nvSpPr>
              <p:spPr>
                <a:xfrm>
                  <a:off x="8857417" y="502456"/>
                  <a:ext cx="2824675" cy="6012111"/>
                </a:xfrm>
                <a:custGeom>
                  <a:avLst/>
                  <a:gdLst>
                    <a:gd name="connsiteX0" fmla="*/ 2505165 w 2824676"/>
                    <a:gd name="connsiteY0" fmla="*/ 6012112 h 6012111"/>
                    <a:gd name="connsiteX1" fmla="*/ 319512 w 2824676"/>
                    <a:gd name="connsiteY1" fmla="*/ 6012112 h 6012111"/>
                    <a:gd name="connsiteX2" fmla="*/ 0 w 2824676"/>
                    <a:gd name="connsiteY2" fmla="*/ 5692600 h 6012111"/>
                    <a:gd name="connsiteX3" fmla="*/ 0 w 2824676"/>
                    <a:gd name="connsiteY3" fmla="*/ 319512 h 6012111"/>
                    <a:gd name="connsiteX4" fmla="*/ 319512 w 2824676"/>
                    <a:gd name="connsiteY4" fmla="*/ 0 h 6012111"/>
                    <a:gd name="connsiteX5" fmla="*/ 2505165 w 2824676"/>
                    <a:gd name="connsiteY5" fmla="*/ 0 h 6012111"/>
                    <a:gd name="connsiteX6" fmla="*/ 2824677 w 2824676"/>
                    <a:gd name="connsiteY6" fmla="*/ 319512 h 6012111"/>
                    <a:gd name="connsiteX7" fmla="*/ 2824677 w 2824676"/>
                    <a:gd name="connsiteY7" fmla="*/ 5692600 h 6012111"/>
                    <a:gd name="connsiteX8" fmla="*/ 2505165 w 2824676"/>
                    <a:gd name="connsiteY8" fmla="*/ 6012112 h 601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4676" h="6012111">
                      <a:moveTo>
                        <a:pt x="2505165" y="6012112"/>
                      </a:moveTo>
                      <a:lnTo>
                        <a:pt x="319512" y="6012112"/>
                      </a:lnTo>
                      <a:cubicBezTo>
                        <a:pt x="143044" y="6012112"/>
                        <a:pt x="0" y="5869068"/>
                        <a:pt x="0" y="5692600"/>
                      </a:cubicBezTo>
                      <a:lnTo>
                        <a:pt x="0" y="319512"/>
                      </a:lnTo>
                      <a:cubicBezTo>
                        <a:pt x="0" y="143044"/>
                        <a:pt x="143044" y="0"/>
                        <a:pt x="319512" y="0"/>
                      </a:cubicBezTo>
                      <a:lnTo>
                        <a:pt x="2505165" y="0"/>
                      </a:lnTo>
                      <a:cubicBezTo>
                        <a:pt x="2681633" y="0"/>
                        <a:pt x="2824677" y="143044"/>
                        <a:pt x="2824677" y="319512"/>
                      </a:cubicBezTo>
                      <a:lnTo>
                        <a:pt x="2824677" y="5692600"/>
                      </a:lnTo>
                      <a:cubicBezTo>
                        <a:pt x="2824677" y="5869068"/>
                        <a:pt x="2681633" y="6012112"/>
                        <a:pt x="2505165" y="6012112"/>
                      </a:cubicBezTo>
                      <a:close/>
                    </a:path>
                  </a:pathLst>
                </a:custGeom>
                <a:solidFill>
                  <a:srgbClr val="C7D2E7"/>
                </a:solidFill>
                <a:ln w="7898" cap="flat">
                  <a:noFill/>
                  <a:prstDash val="solid"/>
                  <a:miter/>
                </a:ln>
              </p:spPr>
              <p:txBody>
                <a:bodyPr rtlCol="0" anchor="ctr"/>
                <a:lstStyle/>
                <a:p>
                  <a:endParaRPr lang="en-US"/>
                </a:p>
              </p:txBody>
            </p:sp>
            <p:sp>
              <p:nvSpPr>
                <p:cNvPr id="228" name="Freeform: Shape 249">
                  <a:extLst>
                    <a:ext uri="{FF2B5EF4-FFF2-40B4-BE49-F238E27FC236}">
                      <a16:creationId xmlns:a16="http://schemas.microsoft.com/office/drawing/2014/main" id="{0896BB28-F27C-0512-EE0C-611366248BB7}"/>
                    </a:ext>
                  </a:extLst>
                </p:cNvPr>
                <p:cNvSpPr/>
                <p:nvPr/>
              </p:nvSpPr>
              <p:spPr>
                <a:xfrm>
                  <a:off x="9482659" y="443288"/>
                  <a:ext cx="1574192" cy="285136"/>
                </a:xfrm>
                <a:custGeom>
                  <a:avLst/>
                  <a:gdLst>
                    <a:gd name="connsiteX0" fmla="*/ 1462039 w 1574192"/>
                    <a:gd name="connsiteY0" fmla="*/ 285137 h 285136"/>
                    <a:gd name="connsiteX1" fmla="*/ 112154 w 1574192"/>
                    <a:gd name="connsiteY1" fmla="*/ 285137 h 285136"/>
                    <a:gd name="connsiteX2" fmla="*/ 0 w 1574192"/>
                    <a:gd name="connsiteY2" fmla="*/ 172983 h 285136"/>
                    <a:gd name="connsiteX3" fmla="*/ 0 w 1574192"/>
                    <a:gd name="connsiteY3" fmla="*/ 4435 h 285136"/>
                    <a:gd name="connsiteX4" fmla="*/ 4435 w 1574192"/>
                    <a:gd name="connsiteY4" fmla="*/ 0 h 285136"/>
                    <a:gd name="connsiteX5" fmla="*/ 1569758 w 1574192"/>
                    <a:gd name="connsiteY5" fmla="*/ 0 h 285136"/>
                    <a:gd name="connsiteX6" fmla="*/ 1574193 w 1574192"/>
                    <a:gd name="connsiteY6" fmla="*/ 4435 h 285136"/>
                    <a:gd name="connsiteX7" fmla="*/ 1574193 w 1574192"/>
                    <a:gd name="connsiteY7" fmla="*/ 172983 h 285136"/>
                    <a:gd name="connsiteX8" fmla="*/ 1462039 w 1574192"/>
                    <a:gd name="connsiteY8" fmla="*/ 285137 h 28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192" h="285136">
                      <a:moveTo>
                        <a:pt x="1462039" y="285137"/>
                      </a:moveTo>
                      <a:lnTo>
                        <a:pt x="112154" y="285137"/>
                      </a:lnTo>
                      <a:cubicBezTo>
                        <a:pt x="50216" y="285137"/>
                        <a:pt x="0" y="234921"/>
                        <a:pt x="0" y="172983"/>
                      </a:cubicBezTo>
                      <a:lnTo>
                        <a:pt x="0" y="4435"/>
                      </a:lnTo>
                      <a:cubicBezTo>
                        <a:pt x="0" y="1980"/>
                        <a:pt x="1980" y="0"/>
                        <a:pt x="4435" y="0"/>
                      </a:cubicBezTo>
                      <a:lnTo>
                        <a:pt x="1569758" y="0"/>
                      </a:lnTo>
                      <a:cubicBezTo>
                        <a:pt x="1572213" y="0"/>
                        <a:pt x="1574193" y="1980"/>
                        <a:pt x="1574193" y="4435"/>
                      </a:cubicBezTo>
                      <a:lnTo>
                        <a:pt x="1574193" y="172983"/>
                      </a:lnTo>
                      <a:cubicBezTo>
                        <a:pt x="1574193" y="234921"/>
                        <a:pt x="1523977" y="285137"/>
                        <a:pt x="1462039" y="285137"/>
                      </a:cubicBezTo>
                      <a:close/>
                    </a:path>
                  </a:pathLst>
                </a:custGeom>
                <a:solidFill>
                  <a:srgbClr val="4F76BA"/>
                </a:solidFill>
                <a:ln w="7898" cap="flat">
                  <a:noFill/>
                  <a:prstDash val="solid"/>
                  <a:miter/>
                </a:ln>
              </p:spPr>
              <p:txBody>
                <a:bodyPr rtlCol="0" anchor="ctr"/>
                <a:lstStyle/>
                <a:p>
                  <a:endParaRPr lang="en-US"/>
                </a:p>
              </p:txBody>
            </p:sp>
            <p:sp>
              <p:nvSpPr>
                <p:cNvPr id="229" name="Freeform: Shape 250">
                  <a:extLst>
                    <a:ext uri="{FF2B5EF4-FFF2-40B4-BE49-F238E27FC236}">
                      <a16:creationId xmlns:a16="http://schemas.microsoft.com/office/drawing/2014/main" id="{8B52637D-CFAE-2637-05AC-C266500566C2}"/>
                    </a:ext>
                  </a:extLst>
                </p:cNvPr>
                <p:cNvSpPr/>
                <p:nvPr/>
              </p:nvSpPr>
              <p:spPr>
                <a:xfrm>
                  <a:off x="8649228" y="1134306"/>
                  <a:ext cx="38889" cy="235000"/>
                </a:xfrm>
                <a:custGeom>
                  <a:avLst/>
                  <a:gdLst>
                    <a:gd name="connsiteX0" fmla="*/ 0 w 38889"/>
                    <a:gd name="connsiteY0" fmla="*/ 211793 h 235000"/>
                    <a:gd name="connsiteX1" fmla="*/ 0 w 38889"/>
                    <a:gd name="connsiteY1" fmla="*/ 23207 h 235000"/>
                    <a:gd name="connsiteX2" fmla="*/ 23207 w 38889"/>
                    <a:gd name="connsiteY2" fmla="*/ 0 h 235000"/>
                    <a:gd name="connsiteX3" fmla="*/ 31048 w 38889"/>
                    <a:gd name="connsiteY3" fmla="*/ 0 h 235000"/>
                    <a:gd name="connsiteX4" fmla="*/ 38889 w 38889"/>
                    <a:gd name="connsiteY4" fmla="*/ 7841 h 235000"/>
                    <a:gd name="connsiteX5" fmla="*/ 38889 w 38889"/>
                    <a:gd name="connsiteY5" fmla="*/ 227159 h 235000"/>
                    <a:gd name="connsiteX6" fmla="*/ 31048 w 38889"/>
                    <a:gd name="connsiteY6" fmla="*/ 235000 h 235000"/>
                    <a:gd name="connsiteX7" fmla="*/ 23207 w 38889"/>
                    <a:gd name="connsiteY7" fmla="*/ 235000 h 235000"/>
                    <a:gd name="connsiteX8" fmla="*/ 0 w 38889"/>
                    <a:gd name="connsiteY8" fmla="*/ 211793 h 2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9" h="235000">
                      <a:moveTo>
                        <a:pt x="0" y="211793"/>
                      </a:moveTo>
                      <a:lnTo>
                        <a:pt x="0" y="23207"/>
                      </a:lnTo>
                      <a:cubicBezTo>
                        <a:pt x="0" y="10376"/>
                        <a:pt x="10376" y="0"/>
                        <a:pt x="23207" y="0"/>
                      </a:cubicBezTo>
                      <a:lnTo>
                        <a:pt x="31048" y="0"/>
                      </a:lnTo>
                      <a:cubicBezTo>
                        <a:pt x="35404" y="0"/>
                        <a:pt x="38889" y="3485"/>
                        <a:pt x="38889" y="7841"/>
                      </a:cubicBezTo>
                      <a:lnTo>
                        <a:pt x="38889" y="227159"/>
                      </a:lnTo>
                      <a:cubicBezTo>
                        <a:pt x="38889" y="231515"/>
                        <a:pt x="35404" y="235000"/>
                        <a:pt x="31048" y="235000"/>
                      </a:cubicBezTo>
                      <a:lnTo>
                        <a:pt x="23207" y="235000"/>
                      </a:lnTo>
                      <a:cubicBezTo>
                        <a:pt x="10376" y="235000"/>
                        <a:pt x="0" y="224545"/>
                        <a:pt x="0" y="211793"/>
                      </a:cubicBezTo>
                      <a:close/>
                    </a:path>
                  </a:pathLst>
                </a:custGeom>
                <a:solidFill>
                  <a:srgbClr val="4F76BA"/>
                </a:solidFill>
                <a:ln w="7898" cap="flat">
                  <a:noFill/>
                  <a:prstDash val="solid"/>
                  <a:miter/>
                </a:ln>
              </p:spPr>
              <p:txBody>
                <a:bodyPr rtlCol="0" anchor="ctr"/>
                <a:lstStyle/>
                <a:p>
                  <a:endParaRPr lang="en-US"/>
                </a:p>
              </p:txBody>
            </p:sp>
            <p:sp>
              <p:nvSpPr>
                <p:cNvPr id="230" name="Freeform: Shape 251">
                  <a:extLst>
                    <a:ext uri="{FF2B5EF4-FFF2-40B4-BE49-F238E27FC236}">
                      <a16:creationId xmlns:a16="http://schemas.microsoft.com/office/drawing/2014/main" id="{50A3295B-F1A9-6D5E-EEB3-76D9E876813A}"/>
                    </a:ext>
                  </a:extLst>
                </p:cNvPr>
                <p:cNvSpPr/>
                <p:nvPr/>
              </p:nvSpPr>
              <p:spPr>
                <a:xfrm>
                  <a:off x="8649228" y="2184561"/>
                  <a:ext cx="38810" cy="460416"/>
                </a:xfrm>
                <a:custGeom>
                  <a:avLst/>
                  <a:gdLst>
                    <a:gd name="connsiteX0" fmla="*/ 0 w 38810"/>
                    <a:gd name="connsiteY0" fmla="*/ 434755 h 460416"/>
                    <a:gd name="connsiteX1" fmla="*/ 0 w 38810"/>
                    <a:gd name="connsiteY1" fmla="*/ 25583 h 460416"/>
                    <a:gd name="connsiteX2" fmla="*/ 25583 w 38810"/>
                    <a:gd name="connsiteY2" fmla="*/ 0 h 460416"/>
                    <a:gd name="connsiteX3" fmla="*/ 28514 w 38810"/>
                    <a:gd name="connsiteY3" fmla="*/ 0 h 460416"/>
                    <a:gd name="connsiteX4" fmla="*/ 38810 w 38810"/>
                    <a:gd name="connsiteY4" fmla="*/ 10297 h 460416"/>
                    <a:gd name="connsiteX5" fmla="*/ 38810 w 38810"/>
                    <a:gd name="connsiteY5" fmla="*/ 450120 h 460416"/>
                    <a:gd name="connsiteX6" fmla="*/ 28514 w 38810"/>
                    <a:gd name="connsiteY6" fmla="*/ 460417 h 460416"/>
                    <a:gd name="connsiteX7" fmla="*/ 25583 w 38810"/>
                    <a:gd name="connsiteY7" fmla="*/ 460417 h 460416"/>
                    <a:gd name="connsiteX8" fmla="*/ 0 w 38810"/>
                    <a:gd name="connsiteY8" fmla="*/ 434755 h 46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0" h="460416">
                      <a:moveTo>
                        <a:pt x="0" y="434755"/>
                      </a:moveTo>
                      <a:lnTo>
                        <a:pt x="0" y="25583"/>
                      </a:lnTo>
                      <a:cubicBezTo>
                        <a:pt x="0" y="11405"/>
                        <a:pt x="11485" y="0"/>
                        <a:pt x="25583" y="0"/>
                      </a:cubicBezTo>
                      <a:lnTo>
                        <a:pt x="28514" y="0"/>
                      </a:lnTo>
                      <a:cubicBezTo>
                        <a:pt x="34216" y="0"/>
                        <a:pt x="38810" y="4594"/>
                        <a:pt x="38810" y="10297"/>
                      </a:cubicBezTo>
                      <a:lnTo>
                        <a:pt x="38810" y="450120"/>
                      </a:lnTo>
                      <a:cubicBezTo>
                        <a:pt x="38810" y="455823"/>
                        <a:pt x="34216" y="460417"/>
                        <a:pt x="28514" y="460417"/>
                      </a:cubicBezTo>
                      <a:lnTo>
                        <a:pt x="25583" y="460417"/>
                      </a:lnTo>
                      <a:cubicBezTo>
                        <a:pt x="11485" y="460417"/>
                        <a:pt x="0" y="448932"/>
                        <a:pt x="0" y="434755"/>
                      </a:cubicBezTo>
                      <a:close/>
                    </a:path>
                  </a:pathLst>
                </a:custGeom>
                <a:solidFill>
                  <a:srgbClr val="4F76BA"/>
                </a:solidFill>
                <a:ln w="7898" cap="flat">
                  <a:noFill/>
                  <a:prstDash val="solid"/>
                  <a:miter/>
                </a:ln>
              </p:spPr>
              <p:txBody>
                <a:bodyPr rtlCol="0" anchor="ctr"/>
                <a:lstStyle/>
                <a:p>
                  <a:endParaRPr lang="en-US"/>
                </a:p>
              </p:txBody>
            </p:sp>
            <p:grpSp>
              <p:nvGrpSpPr>
                <p:cNvPr id="231" name="Group 252">
                  <a:extLst>
                    <a:ext uri="{FF2B5EF4-FFF2-40B4-BE49-F238E27FC236}">
                      <a16:creationId xmlns:a16="http://schemas.microsoft.com/office/drawing/2014/main" id="{024C053E-84C1-95C1-B244-51083BEDBB34}"/>
                    </a:ext>
                  </a:extLst>
                </p:cNvPr>
                <p:cNvGrpSpPr/>
                <p:nvPr/>
              </p:nvGrpSpPr>
              <p:grpSpPr>
                <a:xfrm>
                  <a:off x="9957333" y="558847"/>
                  <a:ext cx="624845" cy="109460"/>
                  <a:chOff x="9998875" y="558847"/>
                  <a:chExt cx="624845" cy="109460"/>
                </a:xfrm>
              </p:grpSpPr>
              <p:sp>
                <p:nvSpPr>
                  <p:cNvPr id="232" name="Freeform: Shape 253">
                    <a:extLst>
                      <a:ext uri="{FF2B5EF4-FFF2-40B4-BE49-F238E27FC236}">
                        <a16:creationId xmlns:a16="http://schemas.microsoft.com/office/drawing/2014/main" id="{0703ED08-2A3F-D20E-68C7-D5E57123F346}"/>
                      </a:ext>
                    </a:extLst>
                  </p:cNvPr>
                  <p:cNvSpPr/>
                  <p:nvPr/>
                </p:nvSpPr>
                <p:spPr>
                  <a:xfrm>
                    <a:off x="9998875" y="590054"/>
                    <a:ext cx="442595" cy="47047"/>
                  </a:xfrm>
                  <a:custGeom>
                    <a:avLst/>
                    <a:gdLst>
                      <a:gd name="connsiteX0" fmla="*/ 419072 w 442595"/>
                      <a:gd name="connsiteY0" fmla="*/ 47048 h 47047"/>
                      <a:gd name="connsiteX1" fmla="*/ 23524 w 442595"/>
                      <a:gd name="connsiteY1" fmla="*/ 47048 h 47047"/>
                      <a:gd name="connsiteX2" fmla="*/ 0 w 442595"/>
                      <a:gd name="connsiteY2" fmla="*/ 23524 h 47047"/>
                      <a:gd name="connsiteX3" fmla="*/ 0 w 442595"/>
                      <a:gd name="connsiteY3" fmla="*/ 23524 h 47047"/>
                      <a:gd name="connsiteX4" fmla="*/ 23524 w 442595"/>
                      <a:gd name="connsiteY4" fmla="*/ 0 h 47047"/>
                      <a:gd name="connsiteX5" fmla="*/ 419072 w 442595"/>
                      <a:gd name="connsiteY5" fmla="*/ 0 h 47047"/>
                      <a:gd name="connsiteX6" fmla="*/ 442596 w 442595"/>
                      <a:gd name="connsiteY6" fmla="*/ 23524 h 47047"/>
                      <a:gd name="connsiteX7" fmla="*/ 442596 w 442595"/>
                      <a:gd name="connsiteY7" fmla="*/ 23524 h 47047"/>
                      <a:gd name="connsiteX8" fmla="*/ 419072 w 442595"/>
                      <a:gd name="connsiteY8" fmla="*/ 47048 h 4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95" h="47047">
                        <a:moveTo>
                          <a:pt x="419072" y="47048"/>
                        </a:moveTo>
                        <a:lnTo>
                          <a:pt x="23524" y="47048"/>
                        </a:lnTo>
                        <a:cubicBezTo>
                          <a:pt x="10534" y="47048"/>
                          <a:pt x="0" y="36513"/>
                          <a:pt x="0" y="23524"/>
                        </a:cubicBezTo>
                        <a:lnTo>
                          <a:pt x="0" y="23524"/>
                        </a:lnTo>
                        <a:cubicBezTo>
                          <a:pt x="0" y="10534"/>
                          <a:pt x="10534" y="0"/>
                          <a:pt x="23524" y="0"/>
                        </a:cubicBezTo>
                        <a:lnTo>
                          <a:pt x="419072" y="0"/>
                        </a:lnTo>
                        <a:cubicBezTo>
                          <a:pt x="432062" y="0"/>
                          <a:pt x="442596" y="10534"/>
                          <a:pt x="442596" y="23524"/>
                        </a:cubicBezTo>
                        <a:lnTo>
                          <a:pt x="442596" y="23524"/>
                        </a:lnTo>
                        <a:cubicBezTo>
                          <a:pt x="442596" y="36513"/>
                          <a:pt x="432062" y="47048"/>
                          <a:pt x="419072" y="47048"/>
                        </a:cubicBezTo>
                        <a:close/>
                      </a:path>
                    </a:pathLst>
                  </a:custGeom>
                  <a:solidFill>
                    <a:srgbClr val="2E3192"/>
                  </a:solidFill>
                  <a:ln w="7898" cap="flat">
                    <a:noFill/>
                    <a:prstDash val="solid"/>
                    <a:miter/>
                  </a:ln>
                </p:spPr>
                <p:txBody>
                  <a:bodyPr rtlCol="0" anchor="ctr"/>
                  <a:lstStyle/>
                  <a:p>
                    <a:endParaRPr lang="en-US"/>
                  </a:p>
                </p:txBody>
              </p:sp>
              <p:sp>
                <p:nvSpPr>
                  <p:cNvPr id="233" name="Freeform: Shape 254">
                    <a:extLst>
                      <a:ext uri="{FF2B5EF4-FFF2-40B4-BE49-F238E27FC236}">
                        <a16:creationId xmlns:a16="http://schemas.microsoft.com/office/drawing/2014/main" id="{73E18DA9-3AFF-4FE3-16D6-460B1489703A}"/>
                      </a:ext>
                    </a:extLst>
                  </p:cNvPr>
                  <p:cNvSpPr/>
                  <p:nvPr/>
                </p:nvSpPr>
                <p:spPr>
                  <a:xfrm>
                    <a:off x="10514260" y="558847"/>
                    <a:ext cx="109460" cy="109460"/>
                  </a:xfrm>
                  <a:custGeom>
                    <a:avLst/>
                    <a:gdLst>
                      <a:gd name="connsiteX0" fmla="*/ 109461 w 109460"/>
                      <a:gd name="connsiteY0" fmla="*/ 54730 h 109460"/>
                      <a:gd name="connsiteX1" fmla="*/ 54730 w 109460"/>
                      <a:gd name="connsiteY1" fmla="*/ 109461 h 109460"/>
                      <a:gd name="connsiteX2" fmla="*/ 0 w 109460"/>
                      <a:gd name="connsiteY2" fmla="*/ 54730 h 109460"/>
                      <a:gd name="connsiteX3" fmla="*/ 54730 w 109460"/>
                      <a:gd name="connsiteY3" fmla="*/ 0 h 109460"/>
                      <a:gd name="connsiteX4" fmla="*/ 109461 w 109460"/>
                      <a:gd name="connsiteY4" fmla="*/ 54730 h 10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60" h="109460">
                        <a:moveTo>
                          <a:pt x="109461" y="54730"/>
                        </a:moveTo>
                        <a:cubicBezTo>
                          <a:pt x="109461" y="84957"/>
                          <a:pt x="84957" y="109461"/>
                          <a:pt x="54730" y="109461"/>
                        </a:cubicBezTo>
                        <a:cubicBezTo>
                          <a:pt x="24504" y="109461"/>
                          <a:pt x="0" y="84957"/>
                          <a:pt x="0" y="54730"/>
                        </a:cubicBezTo>
                        <a:cubicBezTo>
                          <a:pt x="0" y="24504"/>
                          <a:pt x="24504" y="0"/>
                          <a:pt x="54730" y="0"/>
                        </a:cubicBezTo>
                        <a:cubicBezTo>
                          <a:pt x="84957" y="0"/>
                          <a:pt x="109461" y="24504"/>
                          <a:pt x="109461" y="54730"/>
                        </a:cubicBezTo>
                        <a:close/>
                      </a:path>
                    </a:pathLst>
                  </a:custGeom>
                  <a:solidFill>
                    <a:srgbClr val="2E3192"/>
                  </a:solidFill>
                  <a:ln w="7898" cap="flat">
                    <a:noFill/>
                    <a:prstDash val="solid"/>
                    <a:miter/>
                  </a:ln>
                </p:spPr>
                <p:txBody>
                  <a:bodyPr rtlCol="0" anchor="ctr"/>
                  <a:lstStyle/>
                  <a:p>
                    <a:endParaRPr lang="en-US"/>
                  </a:p>
                </p:txBody>
              </p:sp>
            </p:grpSp>
          </p:grpSp>
          <p:grpSp>
            <p:nvGrpSpPr>
              <p:cNvPr id="214" name="그룹 32">
                <a:extLst>
                  <a:ext uri="{FF2B5EF4-FFF2-40B4-BE49-F238E27FC236}">
                    <a16:creationId xmlns:a16="http://schemas.microsoft.com/office/drawing/2014/main" id="{8CAFA535-4EE2-8B61-5272-F6082C11FB77}"/>
                  </a:ext>
                </a:extLst>
              </p:cNvPr>
              <p:cNvGrpSpPr/>
              <p:nvPr/>
            </p:nvGrpSpPr>
            <p:grpSpPr>
              <a:xfrm>
                <a:off x="8787597" y="1990375"/>
                <a:ext cx="901994" cy="1001346"/>
                <a:chOff x="5196800" y="3851940"/>
                <a:chExt cx="1396937" cy="1550805"/>
              </a:xfrm>
              <a:solidFill>
                <a:schemeClr val="accent2"/>
              </a:solidFill>
            </p:grpSpPr>
            <p:sp>
              <p:nvSpPr>
                <p:cNvPr id="218" name="자유형: 도형 36">
                  <a:extLst>
                    <a:ext uri="{FF2B5EF4-FFF2-40B4-BE49-F238E27FC236}">
                      <a16:creationId xmlns:a16="http://schemas.microsoft.com/office/drawing/2014/main" id="{7C165C10-1C11-9114-1A9F-231388D18881}"/>
                    </a:ext>
                  </a:extLst>
                </p:cNvPr>
                <p:cNvSpPr/>
                <p:nvPr/>
              </p:nvSpPr>
              <p:spPr>
                <a:xfrm>
                  <a:off x="5334092" y="4274746"/>
                  <a:ext cx="1122352" cy="92789"/>
                </a:xfrm>
                <a:custGeom>
                  <a:avLst/>
                  <a:gdLst>
                    <a:gd name="connsiteX0" fmla="*/ 2196397 w 2221585"/>
                    <a:gd name="connsiteY0" fmla="*/ 183667 h 183667"/>
                    <a:gd name="connsiteX1" fmla="*/ 25189 w 2221585"/>
                    <a:gd name="connsiteY1" fmla="*/ 183667 h 183667"/>
                    <a:gd name="connsiteX2" fmla="*/ 0 w 2221585"/>
                    <a:gd name="connsiteY2" fmla="*/ 158479 h 183667"/>
                    <a:gd name="connsiteX3" fmla="*/ 0 w 2221585"/>
                    <a:gd name="connsiteY3" fmla="*/ 25189 h 183667"/>
                    <a:gd name="connsiteX4" fmla="*/ 25189 w 2221585"/>
                    <a:gd name="connsiteY4" fmla="*/ 0 h 183667"/>
                    <a:gd name="connsiteX5" fmla="*/ 2196397 w 2221585"/>
                    <a:gd name="connsiteY5" fmla="*/ 0 h 183667"/>
                    <a:gd name="connsiteX6" fmla="*/ 2221586 w 2221585"/>
                    <a:gd name="connsiteY6" fmla="*/ 25189 h 183667"/>
                    <a:gd name="connsiteX7" fmla="*/ 2221586 w 2221585"/>
                    <a:gd name="connsiteY7" fmla="*/ 158566 h 183667"/>
                    <a:gd name="connsiteX8" fmla="*/ 2196397 w 2221585"/>
                    <a:gd name="connsiteY8" fmla="*/ 183667 h 18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585" h="183667">
                      <a:moveTo>
                        <a:pt x="2196397" y="183667"/>
                      </a:moveTo>
                      <a:lnTo>
                        <a:pt x="25189" y="183667"/>
                      </a:lnTo>
                      <a:cubicBezTo>
                        <a:pt x="11282" y="183667"/>
                        <a:pt x="0" y="172385"/>
                        <a:pt x="0" y="158479"/>
                      </a:cubicBezTo>
                      <a:lnTo>
                        <a:pt x="0" y="25189"/>
                      </a:lnTo>
                      <a:cubicBezTo>
                        <a:pt x="0" y="11282"/>
                        <a:pt x="11282" y="0"/>
                        <a:pt x="25189" y="0"/>
                      </a:cubicBezTo>
                      <a:lnTo>
                        <a:pt x="2196397" y="0"/>
                      </a:lnTo>
                      <a:cubicBezTo>
                        <a:pt x="2210303" y="0"/>
                        <a:pt x="2221586" y="11282"/>
                        <a:pt x="2221586" y="25189"/>
                      </a:cubicBezTo>
                      <a:lnTo>
                        <a:pt x="2221586" y="158566"/>
                      </a:lnTo>
                      <a:cubicBezTo>
                        <a:pt x="2221498" y="172472"/>
                        <a:pt x="2210216" y="183667"/>
                        <a:pt x="2196397" y="183667"/>
                      </a:cubicBezTo>
                      <a:close/>
                    </a:path>
                  </a:pathLst>
                </a:custGeom>
                <a:grpFill/>
                <a:ln w="8746" cap="flat">
                  <a:noFill/>
                  <a:prstDash val="solid"/>
                  <a:miter/>
                </a:ln>
              </p:spPr>
              <p:txBody>
                <a:bodyPr rtlCol="0" anchor="ctr"/>
                <a:lstStyle/>
                <a:p>
                  <a:endParaRPr lang="ko-KR" altLang="en-US"/>
                </a:p>
              </p:txBody>
            </p:sp>
            <p:sp>
              <p:nvSpPr>
                <p:cNvPr id="219" name="자유형: 도형 37">
                  <a:extLst>
                    <a:ext uri="{FF2B5EF4-FFF2-40B4-BE49-F238E27FC236}">
                      <a16:creationId xmlns:a16="http://schemas.microsoft.com/office/drawing/2014/main" id="{CA5E1CB6-30ED-8ADF-C7BD-848EE98C826A}"/>
                    </a:ext>
                  </a:extLst>
                </p:cNvPr>
                <p:cNvSpPr/>
                <p:nvPr/>
              </p:nvSpPr>
              <p:spPr>
                <a:xfrm>
                  <a:off x="5367941" y="4394047"/>
                  <a:ext cx="163486" cy="680454"/>
                </a:xfrm>
                <a:custGeom>
                  <a:avLst/>
                  <a:gdLst>
                    <a:gd name="connsiteX0" fmla="*/ 323604 w 323604"/>
                    <a:gd name="connsiteY0" fmla="*/ 1346892 h 1346892"/>
                    <a:gd name="connsiteX1" fmla="*/ 0 w 323604"/>
                    <a:gd name="connsiteY1" fmla="*/ 1346892 h 1346892"/>
                    <a:gd name="connsiteX2" fmla="*/ 34984 w 323604"/>
                    <a:gd name="connsiteY2" fmla="*/ 46442 h 1346892"/>
                    <a:gd name="connsiteX3" fmla="*/ 81426 w 323604"/>
                    <a:gd name="connsiteY3" fmla="*/ 0 h 1346892"/>
                    <a:gd name="connsiteX4" fmla="*/ 242178 w 323604"/>
                    <a:gd name="connsiteY4" fmla="*/ 0 h 1346892"/>
                    <a:gd name="connsiteX5" fmla="*/ 288620 w 323604"/>
                    <a:gd name="connsiteY5" fmla="*/ 46442 h 1346892"/>
                    <a:gd name="connsiteX6" fmla="*/ 323604 w 323604"/>
                    <a:gd name="connsiteY6" fmla="*/ 1346892 h 13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04" h="1346892">
                      <a:moveTo>
                        <a:pt x="323604" y="1346892"/>
                      </a:moveTo>
                      <a:lnTo>
                        <a:pt x="0" y="1346892"/>
                      </a:lnTo>
                      <a:lnTo>
                        <a:pt x="34984" y="46442"/>
                      </a:lnTo>
                      <a:cubicBezTo>
                        <a:pt x="34984" y="20816"/>
                        <a:pt x="55800" y="0"/>
                        <a:pt x="81426" y="0"/>
                      </a:cubicBezTo>
                      <a:lnTo>
                        <a:pt x="242178" y="0"/>
                      </a:lnTo>
                      <a:cubicBezTo>
                        <a:pt x="267804" y="0"/>
                        <a:pt x="288620" y="20816"/>
                        <a:pt x="288620" y="46442"/>
                      </a:cubicBezTo>
                      <a:lnTo>
                        <a:pt x="323604" y="1346892"/>
                      </a:lnTo>
                      <a:close/>
                    </a:path>
                  </a:pathLst>
                </a:custGeom>
                <a:grpFill/>
                <a:ln w="8746" cap="flat">
                  <a:noFill/>
                  <a:prstDash val="solid"/>
                  <a:miter/>
                </a:ln>
              </p:spPr>
              <p:txBody>
                <a:bodyPr rtlCol="0" anchor="ctr"/>
                <a:lstStyle/>
                <a:p>
                  <a:endParaRPr lang="ko-KR" altLang="en-US"/>
                </a:p>
              </p:txBody>
            </p:sp>
            <p:sp>
              <p:nvSpPr>
                <p:cNvPr id="220" name="자유형: 도형 38">
                  <a:extLst>
                    <a:ext uri="{FF2B5EF4-FFF2-40B4-BE49-F238E27FC236}">
                      <a16:creationId xmlns:a16="http://schemas.microsoft.com/office/drawing/2014/main" id="{44B2BFDA-2FAB-EAC2-F50F-E2D490BD8305}"/>
                    </a:ext>
                  </a:extLst>
                </p:cNvPr>
                <p:cNvSpPr/>
                <p:nvPr/>
              </p:nvSpPr>
              <p:spPr>
                <a:xfrm>
                  <a:off x="5664734" y="4394047"/>
                  <a:ext cx="163486" cy="680454"/>
                </a:xfrm>
                <a:custGeom>
                  <a:avLst/>
                  <a:gdLst>
                    <a:gd name="connsiteX0" fmla="*/ 323604 w 323604"/>
                    <a:gd name="connsiteY0" fmla="*/ 1346892 h 1346892"/>
                    <a:gd name="connsiteX1" fmla="*/ 0 w 323604"/>
                    <a:gd name="connsiteY1" fmla="*/ 1346892 h 1346892"/>
                    <a:gd name="connsiteX2" fmla="*/ 34984 w 323604"/>
                    <a:gd name="connsiteY2" fmla="*/ 46442 h 1346892"/>
                    <a:gd name="connsiteX3" fmla="*/ 81426 w 323604"/>
                    <a:gd name="connsiteY3" fmla="*/ 0 h 1346892"/>
                    <a:gd name="connsiteX4" fmla="*/ 242178 w 323604"/>
                    <a:gd name="connsiteY4" fmla="*/ 0 h 1346892"/>
                    <a:gd name="connsiteX5" fmla="*/ 288620 w 323604"/>
                    <a:gd name="connsiteY5" fmla="*/ 46442 h 1346892"/>
                    <a:gd name="connsiteX6" fmla="*/ 323604 w 323604"/>
                    <a:gd name="connsiteY6" fmla="*/ 1346892 h 13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04" h="1346892">
                      <a:moveTo>
                        <a:pt x="323604" y="1346892"/>
                      </a:moveTo>
                      <a:lnTo>
                        <a:pt x="0" y="1346892"/>
                      </a:lnTo>
                      <a:lnTo>
                        <a:pt x="34984" y="46442"/>
                      </a:lnTo>
                      <a:cubicBezTo>
                        <a:pt x="34984" y="20816"/>
                        <a:pt x="55800" y="0"/>
                        <a:pt x="81426" y="0"/>
                      </a:cubicBezTo>
                      <a:lnTo>
                        <a:pt x="242178" y="0"/>
                      </a:lnTo>
                      <a:cubicBezTo>
                        <a:pt x="267804" y="0"/>
                        <a:pt x="288620" y="20816"/>
                        <a:pt x="288620" y="46442"/>
                      </a:cubicBezTo>
                      <a:lnTo>
                        <a:pt x="323604" y="1346892"/>
                      </a:lnTo>
                      <a:close/>
                    </a:path>
                  </a:pathLst>
                </a:custGeom>
                <a:grpFill/>
                <a:ln w="8746" cap="flat">
                  <a:noFill/>
                  <a:prstDash val="solid"/>
                  <a:miter/>
                </a:ln>
              </p:spPr>
              <p:txBody>
                <a:bodyPr rtlCol="0" anchor="ctr"/>
                <a:lstStyle/>
                <a:p>
                  <a:endParaRPr lang="ko-KR" altLang="en-US"/>
                </a:p>
              </p:txBody>
            </p:sp>
            <p:sp>
              <p:nvSpPr>
                <p:cNvPr id="221" name="자유형: 도형 39">
                  <a:extLst>
                    <a:ext uri="{FF2B5EF4-FFF2-40B4-BE49-F238E27FC236}">
                      <a16:creationId xmlns:a16="http://schemas.microsoft.com/office/drawing/2014/main" id="{59B21062-C46E-0CC5-F1D1-D18E0CF39AF4}"/>
                    </a:ext>
                  </a:extLst>
                </p:cNvPr>
                <p:cNvSpPr/>
                <p:nvPr/>
              </p:nvSpPr>
              <p:spPr>
                <a:xfrm>
                  <a:off x="5961482" y="4394047"/>
                  <a:ext cx="163486" cy="680454"/>
                </a:xfrm>
                <a:custGeom>
                  <a:avLst/>
                  <a:gdLst>
                    <a:gd name="connsiteX0" fmla="*/ 323604 w 323604"/>
                    <a:gd name="connsiteY0" fmla="*/ 1346892 h 1346892"/>
                    <a:gd name="connsiteX1" fmla="*/ 0 w 323604"/>
                    <a:gd name="connsiteY1" fmla="*/ 1346892 h 1346892"/>
                    <a:gd name="connsiteX2" fmla="*/ 34984 w 323604"/>
                    <a:gd name="connsiteY2" fmla="*/ 46442 h 1346892"/>
                    <a:gd name="connsiteX3" fmla="*/ 81426 w 323604"/>
                    <a:gd name="connsiteY3" fmla="*/ 0 h 1346892"/>
                    <a:gd name="connsiteX4" fmla="*/ 242178 w 323604"/>
                    <a:gd name="connsiteY4" fmla="*/ 0 h 1346892"/>
                    <a:gd name="connsiteX5" fmla="*/ 288620 w 323604"/>
                    <a:gd name="connsiteY5" fmla="*/ 46442 h 1346892"/>
                    <a:gd name="connsiteX6" fmla="*/ 323604 w 323604"/>
                    <a:gd name="connsiteY6" fmla="*/ 1346892 h 13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04" h="1346892">
                      <a:moveTo>
                        <a:pt x="323604" y="1346892"/>
                      </a:moveTo>
                      <a:lnTo>
                        <a:pt x="0" y="1346892"/>
                      </a:lnTo>
                      <a:lnTo>
                        <a:pt x="34984" y="46442"/>
                      </a:lnTo>
                      <a:cubicBezTo>
                        <a:pt x="34984" y="20816"/>
                        <a:pt x="55800" y="0"/>
                        <a:pt x="81426" y="0"/>
                      </a:cubicBezTo>
                      <a:lnTo>
                        <a:pt x="242178" y="0"/>
                      </a:lnTo>
                      <a:cubicBezTo>
                        <a:pt x="267804" y="0"/>
                        <a:pt x="288620" y="20816"/>
                        <a:pt x="288620" y="46442"/>
                      </a:cubicBezTo>
                      <a:lnTo>
                        <a:pt x="323604" y="1346892"/>
                      </a:lnTo>
                      <a:close/>
                    </a:path>
                  </a:pathLst>
                </a:custGeom>
                <a:grpFill/>
                <a:ln w="8746" cap="flat">
                  <a:noFill/>
                  <a:prstDash val="solid"/>
                  <a:miter/>
                </a:ln>
              </p:spPr>
              <p:txBody>
                <a:bodyPr rtlCol="0" anchor="ctr"/>
                <a:lstStyle/>
                <a:p>
                  <a:endParaRPr lang="ko-KR" altLang="en-US"/>
                </a:p>
              </p:txBody>
            </p:sp>
            <p:sp>
              <p:nvSpPr>
                <p:cNvPr id="222" name="자유형: 도형 40">
                  <a:extLst>
                    <a:ext uri="{FF2B5EF4-FFF2-40B4-BE49-F238E27FC236}">
                      <a16:creationId xmlns:a16="http://schemas.microsoft.com/office/drawing/2014/main" id="{C376EFB3-E4C6-8DF0-09AE-015E50FEF236}"/>
                    </a:ext>
                  </a:extLst>
                </p:cNvPr>
                <p:cNvSpPr/>
                <p:nvPr/>
              </p:nvSpPr>
              <p:spPr>
                <a:xfrm>
                  <a:off x="6258276" y="4394047"/>
                  <a:ext cx="163486" cy="680454"/>
                </a:xfrm>
                <a:custGeom>
                  <a:avLst/>
                  <a:gdLst>
                    <a:gd name="connsiteX0" fmla="*/ 323604 w 323604"/>
                    <a:gd name="connsiteY0" fmla="*/ 1346892 h 1346892"/>
                    <a:gd name="connsiteX1" fmla="*/ 0 w 323604"/>
                    <a:gd name="connsiteY1" fmla="*/ 1346892 h 1346892"/>
                    <a:gd name="connsiteX2" fmla="*/ 34984 w 323604"/>
                    <a:gd name="connsiteY2" fmla="*/ 46442 h 1346892"/>
                    <a:gd name="connsiteX3" fmla="*/ 81426 w 323604"/>
                    <a:gd name="connsiteY3" fmla="*/ 0 h 1346892"/>
                    <a:gd name="connsiteX4" fmla="*/ 242178 w 323604"/>
                    <a:gd name="connsiteY4" fmla="*/ 0 h 1346892"/>
                    <a:gd name="connsiteX5" fmla="*/ 288620 w 323604"/>
                    <a:gd name="connsiteY5" fmla="*/ 46442 h 1346892"/>
                    <a:gd name="connsiteX6" fmla="*/ 323604 w 323604"/>
                    <a:gd name="connsiteY6" fmla="*/ 1346892 h 13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04" h="1346892">
                      <a:moveTo>
                        <a:pt x="323604" y="1346892"/>
                      </a:moveTo>
                      <a:lnTo>
                        <a:pt x="0" y="1346892"/>
                      </a:lnTo>
                      <a:lnTo>
                        <a:pt x="34984" y="46442"/>
                      </a:lnTo>
                      <a:cubicBezTo>
                        <a:pt x="34984" y="20816"/>
                        <a:pt x="55800" y="0"/>
                        <a:pt x="81426" y="0"/>
                      </a:cubicBezTo>
                      <a:lnTo>
                        <a:pt x="242178" y="0"/>
                      </a:lnTo>
                      <a:cubicBezTo>
                        <a:pt x="267804" y="0"/>
                        <a:pt x="288620" y="20816"/>
                        <a:pt x="288620" y="46442"/>
                      </a:cubicBezTo>
                      <a:lnTo>
                        <a:pt x="323604" y="1346892"/>
                      </a:lnTo>
                      <a:close/>
                    </a:path>
                  </a:pathLst>
                </a:custGeom>
                <a:grpFill/>
                <a:ln w="8746" cap="flat">
                  <a:noFill/>
                  <a:prstDash val="solid"/>
                  <a:miter/>
                </a:ln>
              </p:spPr>
              <p:txBody>
                <a:bodyPr rtlCol="0" anchor="ctr"/>
                <a:lstStyle/>
                <a:p>
                  <a:endParaRPr lang="ko-KR" altLang="en-US" dirty="0"/>
                </a:p>
              </p:txBody>
            </p:sp>
            <p:sp>
              <p:nvSpPr>
                <p:cNvPr id="223" name="자유형: 도형 41">
                  <a:extLst>
                    <a:ext uri="{FF2B5EF4-FFF2-40B4-BE49-F238E27FC236}">
                      <a16:creationId xmlns:a16="http://schemas.microsoft.com/office/drawing/2014/main" id="{5FD721FE-E37A-11FD-D894-06371E5BFA99}"/>
                    </a:ext>
                  </a:extLst>
                </p:cNvPr>
                <p:cNvSpPr/>
                <p:nvPr/>
              </p:nvSpPr>
              <p:spPr>
                <a:xfrm>
                  <a:off x="5196800" y="3851940"/>
                  <a:ext cx="1396937" cy="378801"/>
                </a:xfrm>
                <a:custGeom>
                  <a:avLst/>
                  <a:gdLst>
                    <a:gd name="connsiteX0" fmla="*/ 1379974 w 2765099"/>
                    <a:gd name="connsiteY0" fmla="*/ 749781 h 749800"/>
                    <a:gd name="connsiteX1" fmla="*/ 55210 w 2765099"/>
                    <a:gd name="connsiteY1" fmla="*/ 749256 h 749800"/>
                    <a:gd name="connsiteX2" fmla="*/ 6144 w 2765099"/>
                    <a:gd name="connsiteY2" fmla="*/ 731852 h 749800"/>
                    <a:gd name="connsiteX3" fmla="*/ 31245 w 2765099"/>
                    <a:gd name="connsiteY3" fmla="*/ 632584 h 749800"/>
                    <a:gd name="connsiteX4" fmla="*/ 1354524 w 2765099"/>
                    <a:gd name="connsiteY4" fmla="*/ 7591 h 749800"/>
                    <a:gd name="connsiteX5" fmla="*/ 1410411 w 2765099"/>
                    <a:gd name="connsiteY5" fmla="*/ 7241 h 749800"/>
                    <a:gd name="connsiteX6" fmla="*/ 2709287 w 2765099"/>
                    <a:gd name="connsiteY6" fmla="*/ 622438 h 749800"/>
                    <a:gd name="connsiteX7" fmla="*/ 2760889 w 2765099"/>
                    <a:gd name="connsiteY7" fmla="*/ 732289 h 749800"/>
                    <a:gd name="connsiteX8" fmla="*/ 2739724 w 2765099"/>
                    <a:gd name="connsiteY8" fmla="*/ 748994 h 749800"/>
                    <a:gd name="connsiteX9" fmla="*/ 1379974 w 2765099"/>
                    <a:gd name="connsiteY9" fmla="*/ 749431 h 749800"/>
                    <a:gd name="connsiteX10" fmla="*/ 1379974 w 2765099"/>
                    <a:gd name="connsiteY10" fmla="*/ 749781 h 7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5099" h="749800">
                      <a:moveTo>
                        <a:pt x="1379974" y="749781"/>
                      </a:moveTo>
                      <a:cubicBezTo>
                        <a:pt x="938386" y="749781"/>
                        <a:pt x="496798" y="749956"/>
                        <a:pt x="55210" y="749256"/>
                      </a:cubicBezTo>
                      <a:cubicBezTo>
                        <a:pt x="37543" y="749256"/>
                        <a:pt x="6407" y="746720"/>
                        <a:pt x="6144" y="731852"/>
                      </a:cubicBezTo>
                      <a:cubicBezTo>
                        <a:pt x="6494" y="702990"/>
                        <a:pt x="-18957" y="656111"/>
                        <a:pt x="31245" y="632584"/>
                      </a:cubicBezTo>
                      <a:cubicBezTo>
                        <a:pt x="182377" y="561828"/>
                        <a:pt x="1064592" y="145079"/>
                        <a:pt x="1354524" y="7591"/>
                      </a:cubicBezTo>
                      <a:cubicBezTo>
                        <a:pt x="1375252" y="-2205"/>
                        <a:pt x="1389245" y="-2730"/>
                        <a:pt x="1410411" y="7241"/>
                      </a:cubicBezTo>
                      <a:cubicBezTo>
                        <a:pt x="1834157" y="208138"/>
                        <a:pt x="2700192" y="617978"/>
                        <a:pt x="2709287" y="622438"/>
                      </a:cubicBezTo>
                      <a:cubicBezTo>
                        <a:pt x="2758266" y="646490"/>
                        <a:pt x="2773484" y="679988"/>
                        <a:pt x="2760889" y="732289"/>
                      </a:cubicBezTo>
                      <a:cubicBezTo>
                        <a:pt x="2757828" y="745058"/>
                        <a:pt x="2751006" y="748819"/>
                        <a:pt x="2739724" y="748994"/>
                      </a:cubicBezTo>
                      <a:cubicBezTo>
                        <a:pt x="2725118" y="749256"/>
                        <a:pt x="1818677" y="749431"/>
                        <a:pt x="1379974" y="749431"/>
                      </a:cubicBezTo>
                      <a:cubicBezTo>
                        <a:pt x="1379974" y="749606"/>
                        <a:pt x="1379974" y="749694"/>
                        <a:pt x="1379974" y="749781"/>
                      </a:cubicBezTo>
                      <a:close/>
                    </a:path>
                  </a:pathLst>
                </a:custGeom>
                <a:grpFill/>
                <a:ln w="8746" cap="flat">
                  <a:noFill/>
                  <a:prstDash val="solid"/>
                  <a:miter/>
                </a:ln>
              </p:spPr>
              <p:txBody>
                <a:bodyPr rtlCol="0" anchor="ctr"/>
                <a:lstStyle/>
                <a:p>
                  <a:endParaRPr lang="ko-KR" altLang="en-US"/>
                </a:p>
              </p:txBody>
            </p:sp>
            <p:sp>
              <p:nvSpPr>
                <p:cNvPr id="224" name="자유형: 도형 42">
                  <a:extLst>
                    <a:ext uri="{FF2B5EF4-FFF2-40B4-BE49-F238E27FC236}">
                      <a16:creationId xmlns:a16="http://schemas.microsoft.com/office/drawing/2014/main" id="{EEB07AFF-1C73-4C7E-34AA-825B0BC979C2}"/>
                    </a:ext>
                  </a:extLst>
                </p:cNvPr>
                <p:cNvSpPr/>
                <p:nvPr/>
              </p:nvSpPr>
              <p:spPr>
                <a:xfrm>
                  <a:off x="5334092" y="5140179"/>
                  <a:ext cx="1122352" cy="92789"/>
                </a:xfrm>
                <a:custGeom>
                  <a:avLst/>
                  <a:gdLst>
                    <a:gd name="connsiteX0" fmla="*/ 2196397 w 2221585"/>
                    <a:gd name="connsiteY0" fmla="*/ 183667 h 183667"/>
                    <a:gd name="connsiteX1" fmla="*/ 25189 w 2221585"/>
                    <a:gd name="connsiteY1" fmla="*/ 183667 h 183667"/>
                    <a:gd name="connsiteX2" fmla="*/ 0 w 2221585"/>
                    <a:gd name="connsiteY2" fmla="*/ 158479 h 183667"/>
                    <a:gd name="connsiteX3" fmla="*/ 0 w 2221585"/>
                    <a:gd name="connsiteY3" fmla="*/ 25189 h 183667"/>
                    <a:gd name="connsiteX4" fmla="*/ 25189 w 2221585"/>
                    <a:gd name="connsiteY4" fmla="*/ 0 h 183667"/>
                    <a:gd name="connsiteX5" fmla="*/ 2196397 w 2221585"/>
                    <a:gd name="connsiteY5" fmla="*/ 0 h 183667"/>
                    <a:gd name="connsiteX6" fmla="*/ 2221586 w 2221585"/>
                    <a:gd name="connsiteY6" fmla="*/ 25189 h 183667"/>
                    <a:gd name="connsiteX7" fmla="*/ 2221586 w 2221585"/>
                    <a:gd name="connsiteY7" fmla="*/ 158566 h 183667"/>
                    <a:gd name="connsiteX8" fmla="*/ 2196397 w 2221585"/>
                    <a:gd name="connsiteY8" fmla="*/ 183667 h 18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585" h="183667">
                      <a:moveTo>
                        <a:pt x="2196397" y="183667"/>
                      </a:moveTo>
                      <a:lnTo>
                        <a:pt x="25189" y="183667"/>
                      </a:lnTo>
                      <a:cubicBezTo>
                        <a:pt x="11282" y="183667"/>
                        <a:pt x="0" y="172385"/>
                        <a:pt x="0" y="158479"/>
                      </a:cubicBezTo>
                      <a:lnTo>
                        <a:pt x="0" y="25189"/>
                      </a:lnTo>
                      <a:cubicBezTo>
                        <a:pt x="0" y="11282"/>
                        <a:pt x="11282" y="0"/>
                        <a:pt x="25189" y="0"/>
                      </a:cubicBezTo>
                      <a:lnTo>
                        <a:pt x="2196397" y="0"/>
                      </a:lnTo>
                      <a:cubicBezTo>
                        <a:pt x="2210303" y="0"/>
                        <a:pt x="2221586" y="11282"/>
                        <a:pt x="2221586" y="25189"/>
                      </a:cubicBezTo>
                      <a:lnTo>
                        <a:pt x="2221586" y="158566"/>
                      </a:lnTo>
                      <a:cubicBezTo>
                        <a:pt x="2221498" y="172472"/>
                        <a:pt x="2210216" y="183667"/>
                        <a:pt x="2196397" y="183667"/>
                      </a:cubicBezTo>
                      <a:close/>
                    </a:path>
                  </a:pathLst>
                </a:custGeom>
                <a:grpFill/>
                <a:ln w="8746" cap="flat">
                  <a:noFill/>
                  <a:prstDash val="solid"/>
                  <a:miter/>
                </a:ln>
              </p:spPr>
              <p:txBody>
                <a:bodyPr rtlCol="0" anchor="ctr"/>
                <a:lstStyle/>
                <a:p>
                  <a:endParaRPr lang="ko-KR" altLang="en-US"/>
                </a:p>
              </p:txBody>
            </p:sp>
            <p:sp>
              <p:nvSpPr>
                <p:cNvPr id="225" name="자유형: 도형 43">
                  <a:extLst>
                    <a:ext uri="{FF2B5EF4-FFF2-40B4-BE49-F238E27FC236}">
                      <a16:creationId xmlns:a16="http://schemas.microsoft.com/office/drawing/2014/main" id="{ADE0B2B9-72E7-86C3-5746-4E7723716D86}"/>
                    </a:ext>
                  </a:extLst>
                </p:cNvPr>
                <p:cNvSpPr/>
                <p:nvPr/>
              </p:nvSpPr>
              <p:spPr>
                <a:xfrm>
                  <a:off x="5265268" y="5258745"/>
                  <a:ext cx="1260000" cy="144000"/>
                </a:xfrm>
                <a:custGeom>
                  <a:avLst/>
                  <a:gdLst>
                    <a:gd name="connsiteX0" fmla="*/ 2196397 w 2221585"/>
                    <a:gd name="connsiteY0" fmla="*/ 183667 h 183667"/>
                    <a:gd name="connsiteX1" fmla="*/ 25189 w 2221585"/>
                    <a:gd name="connsiteY1" fmla="*/ 183667 h 183667"/>
                    <a:gd name="connsiteX2" fmla="*/ 0 w 2221585"/>
                    <a:gd name="connsiteY2" fmla="*/ 158479 h 183667"/>
                    <a:gd name="connsiteX3" fmla="*/ 0 w 2221585"/>
                    <a:gd name="connsiteY3" fmla="*/ 25189 h 183667"/>
                    <a:gd name="connsiteX4" fmla="*/ 25189 w 2221585"/>
                    <a:gd name="connsiteY4" fmla="*/ 0 h 183667"/>
                    <a:gd name="connsiteX5" fmla="*/ 2196397 w 2221585"/>
                    <a:gd name="connsiteY5" fmla="*/ 0 h 183667"/>
                    <a:gd name="connsiteX6" fmla="*/ 2221586 w 2221585"/>
                    <a:gd name="connsiteY6" fmla="*/ 25189 h 183667"/>
                    <a:gd name="connsiteX7" fmla="*/ 2221586 w 2221585"/>
                    <a:gd name="connsiteY7" fmla="*/ 158566 h 183667"/>
                    <a:gd name="connsiteX8" fmla="*/ 2196397 w 2221585"/>
                    <a:gd name="connsiteY8" fmla="*/ 183667 h 18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585" h="183667">
                      <a:moveTo>
                        <a:pt x="2196397" y="183667"/>
                      </a:moveTo>
                      <a:lnTo>
                        <a:pt x="25189" y="183667"/>
                      </a:lnTo>
                      <a:cubicBezTo>
                        <a:pt x="11282" y="183667"/>
                        <a:pt x="0" y="172385"/>
                        <a:pt x="0" y="158479"/>
                      </a:cubicBezTo>
                      <a:lnTo>
                        <a:pt x="0" y="25189"/>
                      </a:lnTo>
                      <a:cubicBezTo>
                        <a:pt x="0" y="11282"/>
                        <a:pt x="11282" y="0"/>
                        <a:pt x="25189" y="0"/>
                      </a:cubicBezTo>
                      <a:lnTo>
                        <a:pt x="2196397" y="0"/>
                      </a:lnTo>
                      <a:cubicBezTo>
                        <a:pt x="2210303" y="0"/>
                        <a:pt x="2221586" y="11282"/>
                        <a:pt x="2221586" y="25189"/>
                      </a:cubicBezTo>
                      <a:lnTo>
                        <a:pt x="2221586" y="158566"/>
                      </a:lnTo>
                      <a:cubicBezTo>
                        <a:pt x="2221498" y="172472"/>
                        <a:pt x="2210216" y="183667"/>
                        <a:pt x="2196397" y="183667"/>
                      </a:cubicBezTo>
                      <a:close/>
                    </a:path>
                  </a:pathLst>
                </a:custGeom>
                <a:grpFill/>
                <a:ln w="8746" cap="flat">
                  <a:noFill/>
                  <a:prstDash val="solid"/>
                  <a:miter/>
                </a:ln>
              </p:spPr>
              <p:txBody>
                <a:bodyPr rtlCol="0" anchor="ctr"/>
                <a:lstStyle/>
                <a:p>
                  <a:endParaRPr lang="ko-KR" altLang="en-US"/>
                </a:p>
              </p:txBody>
            </p:sp>
          </p:grpSp>
          <p:grpSp>
            <p:nvGrpSpPr>
              <p:cNvPr id="215" name="그룹 33">
                <a:extLst>
                  <a:ext uri="{FF2B5EF4-FFF2-40B4-BE49-F238E27FC236}">
                    <a16:creationId xmlns:a16="http://schemas.microsoft.com/office/drawing/2014/main" id="{0228A949-07A0-9291-BEBD-6D1508AFB300}"/>
                  </a:ext>
                </a:extLst>
              </p:cNvPr>
              <p:cNvGrpSpPr/>
              <p:nvPr/>
            </p:nvGrpSpPr>
            <p:grpSpPr>
              <a:xfrm>
                <a:off x="9095630" y="3410054"/>
                <a:ext cx="266637" cy="266637"/>
                <a:chOff x="2048019" y="3521466"/>
                <a:chExt cx="266637" cy="266637"/>
              </a:xfrm>
            </p:grpSpPr>
            <p:sp>
              <p:nvSpPr>
                <p:cNvPr id="216" name="타원 34">
                  <a:extLst>
                    <a:ext uri="{FF2B5EF4-FFF2-40B4-BE49-F238E27FC236}">
                      <a16:creationId xmlns:a16="http://schemas.microsoft.com/office/drawing/2014/main" id="{CA2F8A88-6370-8A65-5105-7B987E81EE6E}"/>
                    </a:ext>
                  </a:extLst>
                </p:cNvPr>
                <p:cNvSpPr/>
                <p:nvPr/>
              </p:nvSpPr>
              <p:spPr>
                <a:xfrm>
                  <a:off x="2048019" y="3521466"/>
                  <a:ext cx="266637" cy="266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7" name="타원 35">
                  <a:extLst>
                    <a:ext uri="{FF2B5EF4-FFF2-40B4-BE49-F238E27FC236}">
                      <a16:creationId xmlns:a16="http://schemas.microsoft.com/office/drawing/2014/main" id="{A1243CAB-89E4-2D0E-6D6E-A115BDB285CD}"/>
                    </a:ext>
                  </a:extLst>
                </p:cNvPr>
                <p:cNvSpPr/>
                <p:nvPr/>
              </p:nvSpPr>
              <p:spPr>
                <a:xfrm>
                  <a:off x="2082959" y="3556406"/>
                  <a:ext cx="196757" cy="196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04" name="그룹 22">
              <a:extLst>
                <a:ext uri="{FF2B5EF4-FFF2-40B4-BE49-F238E27FC236}">
                  <a16:creationId xmlns:a16="http://schemas.microsoft.com/office/drawing/2014/main" id="{AEF18E31-AA51-F5C7-AAE5-FB931DBF6568}"/>
                </a:ext>
              </a:extLst>
            </p:cNvPr>
            <p:cNvGrpSpPr/>
            <p:nvPr/>
          </p:nvGrpSpPr>
          <p:grpSpPr>
            <a:xfrm>
              <a:off x="7047611" y="2308293"/>
              <a:ext cx="1924654" cy="4438167"/>
              <a:chOff x="0" y="2419705"/>
              <a:chExt cx="1924654" cy="4438167"/>
            </a:xfrm>
          </p:grpSpPr>
          <p:sp>
            <p:nvSpPr>
              <p:cNvPr id="210" name="Graphic 2">
                <a:extLst>
                  <a:ext uri="{FF2B5EF4-FFF2-40B4-BE49-F238E27FC236}">
                    <a16:creationId xmlns:a16="http://schemas.microsoft.com/office/drawing/2014/main" id="{EF3759E7-0062-BB8B-5747-5527015FACB4}"/>
                  </a:ext>
                </a:extLst>
              </p:cNvPr>
              <p:cNvSpPr/>
              <p:nvPr/>
            </p:nvSpPr>
            <p:spPr>
              <a:xfrm>
                <a:off x="476016" y="2419705"/>
                <a:ext cx="1448638" cy="2823489"/>
              </a:xfrm>
              <a:custGeom>
                <a:avLst/>
                <a:gdLst>
                  <a:gd name="connsiteX0" fmla="*/ 762133 w 1046002"/>
                  <a:gd name="connsiteY0" fmla="*/ 1448765 h 2038726"/>
                  <a:gd name="connsiteX1" fmla="*/ 673187 w 1046002"/>
                  <a:gd name="connsiteY1" fmla="*/ 1398279 h 2038726"/>
                  <a:gd name="connsiteX2" fmla="*/ 715238 w 1046002"/>
                  <a:gd name="connsiteY2" fmla="*/ 1306870 h 2038726"/>
                  <a:gd name="connsiteX3" fmla="*/ 769065 w 1046002"/>
                  <a:gd name="connsiteY3" fmla="*/ 1243272 h 2038726"/>
                  <a:gd name="connsiteX4" fmla="*/ 862186 w 1046002"/>
                  <a:gd name="connsiteY4" fmla="*/ 955807 h 2038726"/>
                  <a:gd name="connsiteX5" fmla="*/ 923905 w 1046002"/>
                  <a:gd name="connsiteY5" fmla="*/ 639613 h 2038726"/>
                  <a:gd name="connsiteX6" fmla="*/ 1038740 w 1046002"/>
                  <a:gd name="connsiteY6" fmla="*/ 318950 h 2038726"/>
                  <a:gd name="connsiteX7" fmla="*/ 1043333 w 1046002"/>
                  <a:gd name="connsiteY7" fmla="*/ 224827 h 2038726"/>
                  <a:gd name="connsiteX8" fmla="*/ 1020533 w 1046002"/>
                  <a:gd name="connsiteY8" fmla="*/ 170583 h 2038726"/>
                  <a:gd name="connsiteX9" fmla="*/ 948500 w 1046002"/>
                  <a:gd name="connsiteY9" fmla="*/ 111954 h 2038726"/>
                  <a:gd name="connsiteX10" fmla="*/ 821638 w 1046002"/>
                  <a:gd name="connsiteY10" fmla="*/ 122143 h 2038726"/>
                  <a:gd name="connsiteX11" fmla="*/ 674273 w 1046002"/>
                  <a:gd name="connsiteY11" fmla="*/ 359247 h 2038726"/>
                  <a:gd name="connsiteX12" fmla="*/ 668928 w 1046002"/>
                  <a:gd name="connsiteY12" fmla="*/ 0 h 2038726"/>
                  <a:gd name="connsiteX13" fmla="*/ 533464 w 1046002"/>
                  <a:gd name="connsiteY13" fmla="*/ 284541 h 2038726"/>
                  <a:gd name="connsiteX14" fmla="*/ 457672 w 1046002"/>
                  <a:gd name="connsiteY14" fmla="*/ 378874 h 2038726"/>
                  <a:gd name="connsiteX15" fmla="*/ 359206 w 1046002"/>
                  <a:gd name="connsiteY15" fmla="*/ 531292 h 2038726"/>
                  <a:gd name="connsiteX16" fmla="*/ 346345 w 1046002"/>
                  <a:gd name="connsiteY16" fmla="*/ 591298 h 2038726"/>
                  <a:gd name="connsiteX17" fmla="*/ 282914 w 1046002"/>
                  <a:gd name="connsiteY17" fmla="*/ 1045254 h 2038726"/>
                  <a:gd name="connsiteX18" fmla="*/ 261032 w 1046002"/>
                  <a:gd name="connsiteY18" fmla="*/ 1104551 h 2038726"/>
                  <a:gd name="connsiteX19" fmla="*/ 240738 w 1046002"/>
                  <a:gd name="connsiteY19" fmla="*/ 1163555 h 2038726"/>
                  <a:gd name="connsiteX20" fmla="*/ 148702 w 1046002"/>
                  <a:gd name="connsiteY20" fmla="*/ 1360571 h 2038726"/>
                  <a:gd name="connsiteX21" fmla="*/ 7267 w 1046002"/>
                  <a:gd name="connsiteY21" fmla="*/ 1579844 h 2038726"/>
                  <a:gd name="connsiteX22" fmla="*/ 1 w 1046002"/>
                  <a:gd name="connsiteY22" fmla="*/ 1599554 h 2038726"/>
                  <a:gd name="connsiteX23" fmla="*/ 105148 w 1046002"/>
                  <a:gd name="connsiteY23" fmla="*/ 1731385 h 2038726"/>
                  <a:gd name="connsiteX24" fmla="*/ 358997 w 1046002"/>
                  <a:gd name="connsiteY24" fmla="*/ 1930030 h 2038726"/>
                  <a:gd name="connsiteX25" fmla="*/ 502103 w 1046002"/>
                  <a:gd name="connsiteY25" fmla="*/ 2004819 h 2038726"/>
                  <a:gd name="connsiteX26" fmla="*/ 629633 w 1046002"/>
                  <a:gd name="connsiteY26" fmla="*/ 2020938 h 2038726"/>
                  <a:gd name="connsiteX27" fmla="*/ 730188 w 1046002"/>
                  <a:gd name="connsiteY27" fmla="*/ 1789513 h 2038726"/>
                  <a:gd name="connsiteX28" fmla="*/ 783095 w 1046002"/>
                  <a:gd name="connsiteY28" fmla="*/ 1709044 h 2038726"/>
                  <a:gd name="connsiteX29" fmla="*/ 799799 w 1046002"/>
                  <a:gd name="connsiteY29" fmla="*/ 1685368 h 2038726"/>
                  <a:gd name="connsiteX30" fmla="*/ 796333 w 1046002"/>
                  <a:gd name="connsiteY30" fmla="*/ 1616007 h 2038726"/>
                  <a:gd name="connsiteX31" fmla="*/ 806898 w 1046002"/>
                  <a:gd name="connsiteY31" fmla="*/ 1597299 h 2038726"/>
                  <a:gd name="connsiteX32" fmla="*/ 946579 w 1046002"/>
                  <a:gd name="connsiteY32" fmla="*/ 1523763 h 2038726"/>
                  <a:gd name="connsiteX33" fmla="*/ 1020074 w 1046002"/>
                  <a:gd name="connsiteY33" fmla="*/ 1448806 h 2038726"/>
                  <a:gd name="connsiteX34" fmla="*/ 762133 w 1046002"/>
                  <a:gd name="connsiteY34" fmla="*/ 1448765 h 2038726"/>
                  <a:gd name="connsiteX0" fmla="*/ 762133 w 1046002"/>
                  <a:gd name="connsiteY0" fmla="*/ 1448765 h 2038726"/>
                  <a:gd name="connsiteX1" fmla="*/ 693820 w 1046002"/>
                  <a:gd name="connsiteY1" fmla="*/ 1379710 h 2038726"/>
                  <a:gd name="connsiteX2" fmla="*/ 715238 w 1046002"/>
                  <a:gd name="connsiteY2" fmla="*/ 1306870 h 2038726"/>
                  <a:gd name="connsiteX3" fmla="*/ 769065 w 1046002"/>
                  <a:gd name="connsiteY3" fmla="*/ 1243272 h 2038726"/>
                  <a:gd name="connsiteX4" fmla="*/ 862186 w 1046002"/>
                  <a:gd name="connsiteY4" fmla="*/ 955807 h 2038726"/>
                  <a:gd name="connsiteX5" fmla="*/ 923905 w 1046002"/>
                  <a:gd name="connsiteY5" fmla="*/ 639613 h 2038726"/>
                  <a:gd name="connsiteX6" fmla="*/ 1038740 w 1046002"/>
                  <a:gd name="connsiteY6" fmla="*/ 318950 h 2038726"/>
                  <a:gd name="connsiteX7" fmla="*/ 1043333 w 1046002"/>
                  <a:gd name="connsiteY7" fmla="*/ 224827 h 2038726"/>
                  <a:gd name="connsiteX8" fmla="*/ 1020533 w 1046002"/>
                  <a:gd name="connsiteY8" fmla="*/ 170583 h 2038726"/>
                  <a:gd name="connsiteX9" fmla="*/ 948500 w 1046002"/>
                  <a:gd name="connsiteY9" fmla="*/ 111954 h 2038726"/>
                  <a:gd name="connsiteX10" fmla="*/ 821638 w 1046002"/>
                  <a:gd name="connsiteY10" fmla="*/ 122143 h 2038726"/>
                  <a:gd name="connsiteX11" fmla="*/ 674273 w 1046002"/>
                  <a:gd name="connsiteY11" fmla="*/ 359247 h 2038726"/>
                  <a:gd name="connsiteX12" fmla="*/ 668928 w 1046002"/>
                  <a:gd name="connsiteY12" fmla="*/ 0 h 2038726"/>
                  <a:gd name="connsiteX13" fmla="*/ 533464 w 1046002"/>
                  <a:gd name="connsiteY13" fmla="*/ 284541 h 2038726"/>
                  <a:gd name="connsiteX14" fmla="*/ 457672 w 1046002"/>
                  <a:gd name="connsiteY14" fmla="*/ 378874 h 2038726"/>
                  <a:gd name="connsiteX15" fmla="*/ 359206 w 1046002"/>
                  <a:gd name="connsiteY15" fmla="*/ 531292 h 2038726"/>
                  <a:gd name="connsiteX16" fmla="*/ 346345 w 1046002"/>
                  <a:gd name="connsiteY16" fmla="*/ 591298 h 2038726"/>
                  <a:gd name="connsiteX17" fmla="*/ 282914 w 1046002"/>
                  <a:gd name="connsiteY17" fmla="*/ 1045254 h 2038726"/>
                  <a:gd name="connsiteX18" fmla="*/ 261032 w 1046002"/>
                  <a:gd name="connsiteY18" fmla="*/ 1104551 h 2038726"/>
                  <a:gd name="connsiteX19" fmla="*/ 240738 w 1046002"/>
                  <a:gd name="connsiteY19" fmla="*/ 1163555 h 2038726"/>
                  <a:gd name="connsiteX20" fmla="*/ 148702 w 1046002"/>
                  <a:gd name="connsiteY20" fmla="*/ 1360571 h 2038726"/>
                  <a:gd name="connsiteX21" fmla="*/ 7267 w 1046002"/>
                  <a:gd name="connsiteY21" fmla="*/ 1579844 h 2038726"/>
                  <a:gd name="connsiteX22" fmla="*/ 1 w 1046002"/>
                  <a:gd name="connsiteY22" fmla="*/ 1599554 h 2038726"/>
                  <a:gd name="connsiteX23" fmla="*/ 105148 w 1046002"/>
                  <a:gd name="connsiteY23" fmla="*/ 1731385 h 2038726"/>
                  <a:gd name="connsiteX24" fmla="*/ 358997 w 1046002"/>
                  <a:gd name="connsiteY24" fmla="*/ 1930030 h 2038726"/>
                  <a:gd name="connsiteX25" fmla="*/ 502103 w 1046002"/>
                  <a:gd name="connsiteY25" fmla="*/ 2004819 h 2038726"/>
                  <a:gd name="connsiteX26" fmla="*/ 629633 w 1046002"/>
                  <a:gd name="connsiteY26" fmla="*/ 2020938 h 2038726"/>
                  <a:gd name="connsiteX27" fmla="*/ 730188 w 1046002"/>
                  <a:gd name="connsiteY27" fmla="*/ 1789513 h 2038726"/>
                  <a:gd name="connsiteX28" fmla="*/ 783095 w 1046002"/>
                  <a:gd name="connsiteY28" fmla="*/ 1709044 h 2038726"/>
                  <a:gd name="connsiteX29" fmla="*/ 799799 w 1046002"/>
                  <a:gd name="connsiteY29" fmla="*/ 1685368 h 2038726"/>
                  <a:gd name="connsiteX30" fmla="*/ 796333 w 1046002"/>
                  <a:gd name="connsiteY30" fmla="*/ 1616007 h 2038726"/>
                  <a:gd name="connsiteX31" fmla="*/ 806898 w 1046002"/>
                  <a:gd name="connsiteY31" fmla="*/ 1597299 h 2038726"/>
                  <a:gd name="connsiteX32" fmla="*/ 946579 w 1046002"/>
                  <a:gd name="connsiteY32" fmla="*/ 1523763 h 2038726"/>
                  <a:gd name="connsiteX33" fmla="*/ 1020074 w 1046002"/>
                  <a:gd name="connsiteY33" fmla="*/ 1448806 h 2038726"/>
                  <a:gd name="connsiteX34" fmla="*/ 762133 w 1046002"/>
                  <a:gd name="connsiteY34" fmla="*/ 1448765 h 2038726"/>
                  <a:gd name="connsiteX0" fmla="*/ 795146 w 1046002"/>
                  <a:gd name="connsiteY0" fmla="*/ 1448765 h 2038726"/>
                  <a:gd name="connsiteX1" fmla="*/ 693820 w 1046002"/>
                  <a:gd name="connsiteY1" fmla="*/ 1379710 h 2038726"/>
                  <a:gd name="connsiteX2" fmla="*/ 715238 w 1046002"/>
                  <a:gd name="connsiteY2" fmla="*/ 1306870 h 2038726"/>
                  <a:gd name="connsiteX3" fmla="*/ 769065 w 1046002"/>
                  <a:gd name="connsiteY3" fmla="*/ 1243272 h 2038726"/>
                  <a:gd name="connsiteX4" fmla="*/ 862186 w 1046002"/>
                  <a:gd name="connsiteY4" fmla="*/ 955807 h 2038726"/>
                  <a:gd name="connsiteX5" fmla="*/ 923905 w 1046002"/>
                  <a:gd name="connsiteY5" fmla="*/ 639613 h 2038726"/>
                  <a:gd name="connsiteX6" fmla="*/ 1038740 w 1046002"/>
                  <a:gd name="connsiteY6" fmla="*/ 318950 h 2038726"/>
                  <a:gd name="connsiteX7" fmla="*/ 1043333 w 1046002"/>
                  <a:gd name="connsiteY7" fmla="*/ 224827 h 2038726"/>
                  <a:gd name="connsiteX8" fmla="*/ 1020533 w 1046002"/>
                  <a:gd name="connsiteY8" fmla="*/ 170583 h 2038726"/>
                  <a:gd name="connsiteX9" fmla="*/ 948500 w 1046002"/>
                  <a:gd name="connsiteY9" fmla="*/ 111954 h 2038726"/>
                  <a:gd name="connsiteX10" fmla="*/ 821638 w 1046002"/>
                  <a:gd name="connsiteY10" fmla="*/ 122143 h 2038726"/>
                  <a:gd name="connsiteX11" fmla="*/ 674273 w 1046002"/>
                  <a:gd name="connsiteY11" fmla="*/ 359247 h 2038726"/>
                  <a:gd name="connsiteX12" fmla="*/ 668928 w 1046002"/>
                  <a:gd name="connsiteY12" fmla="*/ 0 h 2038726"/>
                  <a:gd name="connsiteX13" fmla="*/ 533464 w 1046002"/>
                  <a:gd name="connsiteY13" fmla="*/ 284541 h 2038726"/>
                  <a:gd name="connsiteX14" fmla="*/ 457672 w 1046002"/>
                  <a:gd name="connsiteY14" fmla="*/ 378874 h 2038726"/>
                  <a:gd name="connsiteX15" fmla="*/ 359206 w 1046002"/>
                  <a:gd name="connsiteY15" fmla="*/ 531292 h 2038726"/>
                  <a:gd name="connsiteX16" fmla="*/ 346345 w 1046002"/>
                  <a:gd name="connsiteY16" fmla="*/ 591298 h 2038726"/>
                  <a:gd name="connsiteX17" fmla="*/ 282914 w 1046002"/>
                  <a:gd name="connsiteY17" fmla="*/ 1045254 h 2038726"/>
                  <a:gd name="connsiteX18" fmla="*/ 261032 w 1046002"/>
                  <a:gd name="connsiteY18" fmla="*/ 1104551 h 2038726"/>
                  <a:gd name="connsiteX19" fmla="*/ 240738 w 1046002"/>
                  <a:gd name="connsiteY19" fmla="*/ 1163555 h 2038726"/>
                  <a:gd name="connsiteX20" fmla="*/ 148702 w 1046002"/>
                  <a:gd name="connsiteY20" fmla="*/ 1360571 h 2038726"/>
                  <a:gd name="connsiteX21" fmla="*/ 7267 w 1046002"/>
                  <a:gd name="connsiteY21" fmla="*/ 1579844 h 2038726"/>
                  <a:gd name="connsiteX22" fmla="*/ 1 w 1046002"/>
                  <a:gd name="connsiteY22" fmla="*/ 1599554 h 2038726"/>
                  <a:gd name="connsiteX23" fmla="*/ 105148 w 1046002"/>
                  <a:gd name="connsiteY23" fmla="*/ 1731385 h 2038726"/>
                  <a:gd name="connsiteX24" fmla="*/ 358997 w 1046002"/>
                  <a:gd name="connsiteY24" fmla="*/ 1930030 h 2038726"/>
                  <a:gd name="connsiteX25" fmla="*/ 502103 w 1046002"/>
                  <a:gd name="connsiteY25" fmla="*/ 2004819 h 2038726"/>
                  <a:gd name="connsiteX26" fmla="*/ 629633 w 1046002"/>
                  <a:gd name="connsiteY26" fmla="*/ 2020938 h 2038726"/>
                  <a:gd name="connsiteX27" fmla="*/ 730188 w 1046002"/>
                  <a:gd name="connsiteY27" fmla="*/ 1789513 h 2038726"/>
                  <a:gd name="connsiteX28" fmla="*/ 783095 w 1046002"/>
                  <a:gd name="connsiteY28" fmla="*/ 1709044 h 2038726"/>
                  <a:gd name="connsiteX29" fmla="*/ 799799 w 1046002"/>
                  <a:gd name="connsiteY29" fmla="*/ 1685368 h 2038726"/>
                  <a:gd name="connsiteX30" fmla="*/ 796333 w 1046002"/>
                  <a:gd name="connsiteY30" fmla="*/ 1616007 h 2038726"/>
                  <a:gd name="connsiteX31" fmla="*/ 806898 w 1046002"/>
                  <a:gd name="connsiteY31" fmla="*/ 1597299 h 2038726"/>
                  <a:gd name="connsiteX32" fmla="*/ 946579 w 1046002"/>
                  <a:gd name="connsiteY32" fmla="*/ 1523763 h 2038726"/>
                  <a:gd name="connsiteX33" fmla="*/ 1020074 w 1046002"/>
                  <a:gd name="connsiteY33" fmla="*/ 1448806 h 2038726"/>
                  <a:gd name="connsiteX34" fmla="*/ 795146 w 1046002"/>
                  <a:gd name="connsiteY34" fmla="*/ 1448765 h 20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6002" h="2038726">
                    <a:moveTo>
                      <a:pt x="795146" y="1448765"/>
                    </a:moveTo>
                    <a:cubicBezTo>
                      <a:pt x="754431" y="1448723"/>
                      <a:pt x="707138" y="1403359"/>
                      <a:pt x="693820" y="1379710"/>
                    </a:cubicBezTo>
                    <a:cubicBezTo>
                      <a:pt x="680502" y="1356061"/>
                      <a:pt x="702697" y="1329610"/>
                      <a:pt x="715238" y="1306870"/>
                    </a:cubicBezTo>
                    <a:cubicBezTo>
                      <a:pt x="727779" y="1284130"/>
                      <a:pt x="754324" y="1267283"/>
                      <a:pt x="769065" y="1243272"/>
                    </a:cubicBezTo>
                    <a:cubicBezTo>
                      <a:pt x="782051" y="1222100"/>
                      <a:pt x="840430" y="1118289"/>
                      <a:pt x="862186" y="955807"/>
                    </a:cubicBezTo>
                    <a:cubicBezTo>
                      <a:pt x="871999" y="889411"/>
                      <a:pt x="919603" y="653894"/>
                      <a:pt x="923905" y="639613"/>
                    </a:cubicBezTo>
                    <a:cubicBezTo>
                      <a:pt x="934344" y="605037"/>
                      <a:pt x="1034815" y="338744"/>
                      <a:pt x="1038740" y="318950"/>
                    </a:cubicBezTo>
                    <a:cubicBezTo>
                      <a:pt x="1044920" y="287757"/>
                      <a:pt x="1048929" y="256563"/>
                      <a:pt x="1043333" y="224827"/>
                    </a:cubicBezTo>
                    <a:cubicBezTo>
                      <a:pt x="1041955" y="216935"/>
                      <a:pt x="1026714" y="179227"/>
                      <a:pt x="1020533" y="170583"/>
                    </a:cubicBezTo>
                    <a:cubicBezTo>
                      <a:pt x="1001659" y="144317"/>
                      <a:pt x="980445" y="121433"/>
                      <a:pt x="948500" y="111954"/>
                    </a:cubicBezTo>
                    <a:cubicBezTo>
                      <a:pt x="927872" y="105816"/>
                      <a:pt x="859221" y="92369"/>
                      <a:pt x="821638" y="122143"/>
                    </a:cubicBezTo>
                    <a:cubicBezTo>
                      <a:pt x="771779" y="167284"/>
                      <a:pt x="677990" y="354069"/>
                      <a:pt x="674273" y="359247"/>
                    </a:cubicBezTo>
                    <a:cubicBezTo>
                      <a:pt x="672018" y="353944"/>
                      <a:pt x="669387" y="121726"/>
                      <a:pt x="668928" y="0"/>
                    </a:cubicBezTo>
                    <a:cubicBezTo>
                      <a:pt x="668928" y="7266"/>
                      <a:pt x="544029" y="267462"/>
                      <a:pt x="533464" y="284541"/>
                    </a:cubicBezTo>
                    <a:cubicBezTo>
                      <a:pt x="511917" y="319326"/>
                      <a:pt x="486193" y="350186"/>
                      <a:pt x="457672" y="378874"/>
                    </a:cubicBezTo>
                    <a:cubicBezTo>
                      <a:pt x="434789" y="401924"/>
                      <a:pt x="365386" y="501894"/>
                      <a:pt x="359206" y="531292"/>
                    </a:cubicBezTo>
                    <a:cubicBezTo>
                      <a:pt x="354989" y="551294"/>
                      <a:pt x="349852" y="571129"/>
                      <a:pt x="346345" y="591298"/>
                    </a:cubicBezTo>
                    <a:cubicBezTo>
                      <a:pt x="341041" y="621866"/>
                      <a:pt x="288969" y="1031891"/>
                      <a:pt x="282914" y="1045254"/>
                    </a:cubicBezTo>
                    <a:cubicBezTo>
                      <a:pt x="274228" y="1064379"/>
                      <a:pt x="271931" y="1085342"/>
                      <a:pt x="261032" y="1104551"/>
                    </a:cubicBezTo>
                    <a:cubicBezTo>
                      <a:pt x="251261" y="1121797"/>
                      <a:pt x="247169" y="1143678"/>
                      <a:pt x="240738" y="1163555"/>
                    </a:cubicBezTo>
                    <a:cubicBezTo>
                      <a:pt x="230006" y="1196878"/>
                      <a:pt x="166491" y="1327415"/>
                      <a:pt x="148702" y="1360571"/>
                    </a:cubicBezTo>
                    <a:cubicBezTo>
                      <a:pt x="115045" y="1423417"/>
                      <a:pt x="17163" y="1567358"/>
                      <a:pt x="7267" y="1579844"/>
                    </a:cubicBezTo>
                    <a:cubicBezTo>
                      <a:pt x="2673" y="1585649"/>
                      <a:pt x="126" y="1591662"/>
                      <a:pt x="1" y="1599554"/>
                    </a:cubicBezTo>
                    <a:cubicBezTo>
                      <a:pt x="-292" y="1625110"/>
                      <a:pt x="83685" y="1709921"/>
                      <a:pt x="105148" y="1731385"/>
                    </a:cubicBezTo>
                    <a:cubicBezTo>
                      <a:pt x="181274" y="1807594"/>
                      <a:pt x="266753" y="1874408"/>
                      <a:pt x="358997" y="1930030"/>
                    </a:cubicBezTo>
                    <a:cubicBezTo>
                      <a:pt x="405099" y="1957841"/>
                      <a:pt x="452912" y="1982854"/>
                      <a:pt x="502103" y="2004819"/>
                    </a:cubicBezTo>
                    <a:cubicBezTo>
                      <a:pt x="531042" y="2017764"/>
                      <a:pt x="606374" y="2063615"/>
                      <a:pt x="629633" y="2020938"/>
                    </a:cubicBezTo>
                    <a:cubicBezTo>
                      <a:pt x="635062" y="2010957"/>
                      <a:pt x="721084" y="1815278"/>
                      <a:pt x="730188" y="1789513"/>
                    </a:cubicBezTo>
                    <a:cubicBezTo>
                      <a:pt x="741212" y="1758194"/>
                      <a:pt x="764429" y="1735185"/>
                      <a:pt x="783095" y="1709044"/>
                    </a:cubicBezTo>
                    <a:cubicBezTo>
                      <a:pt x="788733" y="1701152"/>
                      <a:pt x="798964" y="1695974"/>
                      <a:pt x="799799" y="1685368"/>
                    </a:cubicBezTo>
                    <a:cubicBezTo>
                      <a:pt x="801594" y="1662150"/>
                      <a:pt x="799590" y="1638890"/>
                      <a:pt x="796333" y="1616007"/>
                    </a:cubicBezTo>
                    <a:cubicBezTo>
                      <a:pt x="794788" y="1605191"/>
                      <a:pt x="797669" y="1600890"/>
                      <a:pt x="806898" y="1597299"/>
                    </a:cubicBezTo>
                    <a:cubicBezTo>
                      <a:pt x="856298" y="1578216"/>
                      <a:pt x="903986" y="1555875"/>
                      <a:pt x="946579" y="1523763"/>
                    </a:cubicBezTo>
                    <a:cubicBezTo>
                      <a:pt x="974808" y="1502466"/>
                      <a:pt x="1003413" y="1481461"/>
                      <a:pt x="1020074" y="1448806"/>
                    </a:cubicBezTo>
                    <a:cubicBezTo>
                      <a:pt x="952384" y="1447637"/>
                      <a:pt x="874946" y="1448890"/>
                      <a:pt x="795146" y="1448765"/>
                    </a:cubicBezTo>
                    <a:close/>
                  </a:path>
                </a:pathLst>
              </a:custGeom>
              <a:solidFill>
                <a:srgbClr val="FBD8C5"/>
              </a:solidFill>
              <a:ln w="4173" cap="flat">
                <a:noFill/>
                <a:prstDash val="solid"/>
                <a:miter/>
              </a:ln>
            </p:spPr>
            <p:txBody>
              <a:bodyPr rtlCol="0" anchor="ctr"/>
              <a:lstStyle/>
              <a:p>
                <a:endParaRPr lang="en-US"/>
              </a:p>
            </p:txBody>
          </p:sp>
          <p:sp>
            <p:nvSpPr>
              <p:cNvPr id="211" name="Graphic 2">
                <a:extLst>
                  <a:ext uri="{FF2B5EF4-FFF2-40B4-BE49-F238E27FC236}">
                    <a16:creationId xmlns:a16="http://schemas.microsoft.com/office/drawing/2014/main" id="{7A76B398-D56F-CC1A-83D8-4CCFDA7C961D}"/>
                  </a:ext>
                </a:extLst>
              </p:cNvPr>
              <p:cNvSpPr/>
              <p:nvPr/>
            </p:nvSpPr>
            <p:spPr>
              <a:xfrm>
                <a:off x="0" y="4542317"/>
                <a:ext cx="1429024" cy="2315555"/>
              </a:xfrm>
              <a:custGeom>
                <a:avLst/>
                <a:gdLst>
                  <a:gd name="connsiteX0" fmla="*/ 990258 w 1031840"/>
                  <a:gd name="connsiteY0" fmla="*/ 458680 h 1671968"/>
                  <a:gd name="connsiteX1" fmla="*/ 1029511 w 1031840"/>
                  <a:gd name="connsiteY1" fmla="*/ 499102 h 1671968"/>
                  <a:gd name="connsiteX2" fmla="*/ 1024583 w 1031840"/>
                  <a:gd name="connsiteY2" fmla="*/ 531089 h 1671968"/>
                  <a:gd name="connsiteX3" fmla="*/ 933174 w 1031840"/>
                  <a:gd name="connsiteY3" fmla="*/ 624168 h 1671968"/>
                  <a:gd name="connsiteX4" fmla="*/ 860849 w 1031840"/>
                  <a:gd name="connsiteY4" fmla="*/ 708896 h 1671968"/>
                  <a:gd name="connsiteX5" fmla="*/ 654688 w 1031840"/>
                  <a:gd name="connsiteY5" fmla="*/ 1005840 h 1671968"/>
                  <a:gd name="connsiteX6" fmla="*/ 98800 w 1031840"/>
                  <a:gd name="connsiteY6" fmla="*/ 1671969 h 1671968"/>
                  <a:gd name="connsiteX7" fmla="*/ 251 w 1031840"/>
                  <a:gd name="connsiteY7" fmla="*/ 1671969 h 1671968"/>
                  <a:gd name="connsiteX8" fmla="*/ 0 w 1031840"/>
                  <a:gd name="connsiteY8" fmla="*/ 382346 h 1671968"/>
                  <a:gd name="connsiteX9" fmla="*/ 198728 w 1031840"/>
                  <a:gd name="connsiteY9" fmla="*/ 186165 h 1671968"/>
                  <a:gd name="connsiteX10" fmla="*/ 299449 w 1031840"/>
                  <a:gd name="connsiteY10" fmla="*/ 9986 h 1671968"/>
                  <a:gd name="connsiteX11" fmla="*/ 317364 w 1031840"/>
                  <a:gd name="connsiteY11" fmla="*/ 48 h 1671968"/>
                  <a:gd name="connsiteX12" fmla="*/ 380544 w 1031840"/>
                  <a:gd name="connsiteY12" fmla="*/ 9527 h 1671968"/>
                  <a:gd name="connsiteX13" fmla="*/ 352566 w 1031840"/>
                  <a:gd name="connsiteY13" fmla="*/ 50367 h 1671968"/>
                  <a:gd name="connsiteX14" fmla="*/ 352107 w 1031840"/>
                  <a:gd name="connsiteY14" fmla="*/ 81978 h 1671968"/>
                  <a:gd name="connsiteX15" fmla="*/ 673855 w 1031840"/>
                  <a:gd name="connsiteY15" fmla="*/ 378211 h 1671968"/>
                  <a:gd name="connsiteX16" fmla="*/ 936097 w 1031840"/>
                  <a:gd name="connsiteY16" fmla="*/ 501900 h 1671968"/>
                  <a:gd name="connsiteX17" fmla="*/ 969546 w 1031840"/>
                  <a:gd name="connsiteY17" fmla="*/ 488746 h 1671968"/>
                  <a:gd name="connsiteX18" fmla="*/ 990258 w 1031840"/>
                  <a:gd name="connsiteY18" fmla="*/ 458680 h 167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840" h="1671968">
                    <a:moveTo>
                      <a:pt x="990258" y="458680"/>
                    </a:moveTo>
                    <a:cubicBezTo>
                      <a:pt x="1000823" y="459181"/>
                      <a:pt x="1028216" y="494425"/>
                      <a:pt x="1029511" y="499102"/>
                    </a:cubicBezTo>
                    <a:cubicBezTo>
                      <a:pt x="1032601" y="510335"/>
                      <a:pt x="1034021" y="521443"/>
                      <a:pt x="1024583" y="531089"/>
                    </a:cubicBezTo>
                    <a:cubicBezTo>
                      <a:pt x="994141" y="562115"/>
                      <a:pt x="964952" y="594562"/>
                      <a:pt x="933174" y="624168"/>
                    </a:cubicBezTo>
                    <a:cubicBezTo>
                      <a:pt x="905655" y="649808"/>
                      <a:pt x="880517" y="677159"/>
                      <a:pt x="860849" y="708896"/>
                    </a:cubicBezTo>
                    <a:cubicBezTo>
                      <a:pt x="797292" y="811496"/>
                      <a:pt x="725802" y="908543"/>
                      <a:pt x="654688" y="1005840"/>
                    </a:cubicBezTo>
                    <a:cubicBezTo>
                      <a:pt x="607125" y="1070816"/>
                      <a:pt x="116339" y="1651466"/>
                      <a:pt x="98800" y="1671969"/>
                    </a:cubicBezTo>
                    <a:cubicBezTo>
                      <a:pt x="65936" y="1671969"/>
                      <a:pt x="33114" y="1671969"/>
                      <a:pt x="251" y="1671969"/>
                    </a:cubicBezTo>
                    <a:cubicBezTo>
                      <a:pt x="251" y="1242067"/>
                      <a:pt x="292" y="812206"/>
                      <a:pt x="0" y="382346"/>
                    </a:cubicBezTo>
                    <a:cubicBezTo>
                      <a:pt x="0" y="370862"/>
                      <a:pt x="192297" y="199277"/>
                      <a:pt x="198728" y="186165"/>
                    </a:cubicBezTo>
                    <a:cubicBezTo>
                      <a:pt x="207080" y="169086"/>
                      <a:pt x="289845" y="26355"/>
                      <a:pt x="299449" y="9986"/>
                    </a:cubicBezTo>
                    <a:cubicBezTo>
                      <a:pt x="303166" y="3639"/>
                      <a:pt x="308720" y="-495"/>
                      <a:pt x="317364" y="48"/>
                    </a:cubicBezTo>
                    <a:cubicBezTo>
                      <a:pt x="329515" y="841"/>
                      <a:pt x="373487" y="1259"/>
                      <a:pt x="380544" y="9527"/>
                    </a:cubicBezTo>
                    <a:cubicBezTo>
                      <a:pt x="381713" y="15791"/>
                      <a:pt x="359665" y="41389"/>
                      <a:pt x="352566" y="50367"/>
                    </a:cubicBezTo>
                    <a:cubicBezTo>
                      <a:pt x="344465" y="60597"/>
                      <a:pt x="344674" y="71246"/>
                      <a:pt x="352107" y="81978"/>
                    </a:cubicBezTo>
                    <a:cubicBezTo>
                      <a:pt x="495171" y="266550"/>
                      <a:pt x="642745" y="356789"/>
                      <a:pt x="673855" y="378211"/>
                    </a:cubicBezTo>
                    <a:cubicBezTo>
                      <a:pt x="721585" y="411033"/>
                      <a:pt x="899809" y="486783"/>
                      <a:pt x="936097" y="501900"/>
                    </a:cubicBezTo>
                    <a:cubicBezTo>
                      <a:pt x="950128" y="507746"/>
                      <a:pt x="960776" y="503528"/>
                      <a:pt x="969546" y="488746"/>
                    </a:cubicBezTo>
                    <a:cubicBezTo>
                      <a:pt x="974390" y="480519"/>
                      <a:pt x="986207" y="458012"/>
                      <a:pt x="990258" y="458680"/>
                    </a:cubicBezTo>
                    <a:close/>
                  </a:path>
                </a:pathLst>
              </a:custGeom>
              <a:solidFill>
                <a:srgbClr val="CCB8D7"/>
              </a:solidFill>
              <a:ln w="4173" cap="flat">
                <a:noFill/>
                <a:prstDash val="solid"/>
                <a:miter/>
              </a:ln>
            </p:spPr>
            <p:txBody>
              <a:bodyPr rtlCol="0" anchor="ctr"/>
              <a:lstStyle/>
              <a:p>
                <a:endParaRPr lang="en-US"/>
              </a:p>
            </p:txBody>
          </p:sp>
          <p:sp>
            <p:nvSpPr>
              <p:cNvPr id="212" name="Graphic 2">
                <a:extLst>
                  <a:ext uri="{FF2B5EF4-FFF2-40B4-BE49-F238E27FC236}">
                    <a16:creationId xmlns:a16="http://schemas.microsoft.com/office/drawing/2014/main" id="{B8AA198A-65EA-E890-C180-DB91573C6FE4}"/>
                  </a:ext>
                </a:extLst>
              </p:cNvPr>
              <p:cNvSpPr/>
              <p:nvPr/>
            </p:nvSpPr>
            <p:spPr>
              <a:xfrm>
                <a:off x="1544868" y="2602295"/>
                <a:ext cx="318450" cy="337780"/>
              </a:xfrm>
              <a:custGeom>
                <a:avLst/>
                <a:gdLst>
                  <a:gd name="connsiteX0" fmla="*/ 220823 w 229940"/>
                  <a:gd name="connsiteY0" fmla="*/ 148400 h 243897"/>
                  <a:gd name="connsiteX1" fmla="*/ 175975 w 229940"/>
                  <a:gd name="connsiteY1" fmla="*/ 236593 h 243897"/>
                  <a:gd name="connsiteX2" fmla="*/ 152799 w 229940"/>
                  <a:gd name="connsiteY2" fmla="*/ 237011 h 243897"/>
                  <a:gd name="connsiteX3" fmla="*/ 117597 w 229940"/>
                  <a:gd name="connsiteY3" fmla="*/ 212582 h 243897"/>
                  <a:gd name="connsiteX4" fmla="*/ 10486 w 229940"/>
                  <a:gd name="connsiteY4" fmla="*/ 170323 h 243897"/>
                  <a:gd name="connsiteX5" fmla="*/ 9985 w 229940"/>
                  <a:gd name="connsiteY5" fmla="*/ 123554 h 243897"/>
                  <a:gd name="connsiteX6" fmla="*/ 46900 w 229940"/>
                  <a:gd name="connsiteY6" fmla="*/ 47971 h 243897"/>
                  <a:gd name="connsiteX7" fmla="*/ 117597 w 229940"/>
                  <a:gd name="connsiteY7" fmla="*/ 158 h 243897"/>
                  <a:gd name="connsiteX8" fmla="*/ 207962 w 229940"/>
                  <a:gd name="connsiteY8" fmla="*/ 39118 h 243897"/>
                  <a:gd name="connsiteX9" fmla="*/ 220823 w 229940"/>
                  <a:gd name="connsiteY9" fmla="*/ 148400 h 24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940" h="243897">
                    <a:moveTo>
                      <a:pt x="220823" y="148400"/>
                    </a:moveTo>
                    <a:cubicBezTo>
                      <a:pt x="215729" y="176169"/>
                      <a:pt x="191801" y="217259"/>
                      <a:pt x="175975" y="236593"/>
                    </a:cubicBezTo>
                    <a:cubicBezTo>
                      <a:pt x="168124" y="246156"/>
                      <a:pt x="160566" y="246365"/>
                      <a:pt x="152799" y="237011"/>
                    </a:cubicBezTo>
                    <a:cubicBezTo>
                      <a:pt x="146744" y="229703"/>
                      <a:pt x="124988" y="217218"/>
                      <a:pt x="117597" y="212582"/>
                    </a:cubicBezTo>
                    <a:cubicBezTo>
                      <a:pt x="89660" y="194960"/>
                      <a:pt x="43392" y="175501"/>
                      <a:pt x="10486" y="170323"/>
                    </a:cubicBezTo>
                    <a:cubicBezTo>
                      <a:pt x="-8556" y="162765"/>
                      <a:pt x="2761" y="136875"/>
                      <a:pt x="9985" y="123554"/>
                    </a:cubicBezTo>
                    <a:cubicBezTo>
                      <a:pt x="21761" y="101839"/>
                      <a:pt x="33077" y="71147"/>
                      <a:pt x="46900" y="47971"/>
                    </a:cubicBezTo>
                    <a:cubicBezTo>
                      <a:pt x="67236" y="11933"/>
                      <a:pt x="82478" y="158"/>
                      <a:pt x="117597" y="158"/>
                    </a:cubicBezTo>
                    <a:cubicBezTo>
                      <a:pt x="139770" y="-2097"/>
                      <a:pt x="192427" y="20285"/>
                      <a:pt x="207962" y="39118"/>
                    </a:cubicBezTo>
                    <a:cubicBezTo>
                      <a:pt x="244417" y="84217"/>
                      <a:pt x="225625" y="122217"/>
                      <a:pt x="220823" y="148400"/>
                    </a:cubicBezTo>
                    <a:close/>
                  </a:path>
                </a:pathLst>
              </a:custGeom>
              <a:solidFill>
                <a:srgbClr val="FEF0E8"/>
              </a:solidFill>
              <a:ln w="4173" cap="flat">
                <a:noFill/>
                <a:prstDash val="solid"/>
                <a:miter/>
              </a:ln>
            </p:spPr>
            <p:txBody>
              <a:bodyPr rtlCol="0" anchor="ctr"/>
              <a:lstStyle/>
              <a:p>
                <a:endParaRPr lang="en-US"/>
              </a:p>
            </p:txBody>
          </p:sp>
        </p:grpSp>
        <p:grpSp>
          <p:nvGrpSpPr>
            <p:cNvPr id="205" name="그룹 23">
              <a:extLst>
                <a:ext uri="{FF2B5EF4-FFF2-40B4-BE49-F238E27FC236}">
                  <a16:creationId xmlns:a16="http://schemas.microsoft.com/office/drawing/2014/main" id="{FE2D73B5-60ED-D444-4A6D-C8E741E2C4F6}"/>
                </a:ext>
              </a:extLst>
            </p:cNvPr>
            <p:cNvGrpSpPr/>
            <p:nvPr/>
          </p:nvGrpSpPr>
          <p:grpSpPr>
            <a:xfrm>
              <a:off x="9034740" y="3350350"/>
              <a:ext cx="2422113" cy="3396239"/>
              <a:chOff x="1987129" y="3461762"/>
              <a:chExt cx="2422113" cy="3396239"/>
            </a:xfrm>
          </p:grpSpPr>
          <p:sp>
            <p:nvSpPr>
              <p:cNvPr id="206" name="Graphic 2">
                <a:extLst>
                  <a:ext uri="{FF2B5EF4-FFF2-40B4-BE49-F238E27FC236}">
                    <a16:creationId xmlns:a16="http://schemas.microsoft.com/office/drawing/2014/main" id="{A38E4678-08A2-518D-AFAC-C2F4F923B2D0}"/>
                  </a:ext>
                </a:extLst>
              </p:cNvPr>
              <p:cNvSpPr/>
              <p:nvPr/>
            </p:nvSpPr>
            <p:spPr>
              <a:xfrm>
                <a:off x="1987129" y="3461762"/>
                <a:ext cx="2186038" cy="2974771"/>
              </a:xfrm>
              <a:custGeom>
                <a:avLst/>
                <a:gdLst>
                  <a:gd name="connsiteX0" fmla="*/ 1575939 w 1578449"/>
                  <a:gd name="connsiteY0" fmla="*/ 1966523 h 2147961"/>
                  <a:gd name="connsiteX1" fmla="*/ 1492881 w 1578449"/>
                  <a:gd name="connsiteY1" fmla="*/ 1655841 h 2147961"/>
                  <a:gd name="connsiteX2" fmla="*/ 1484905 w 1578449"/>
                  <a:gd name="connsiteY2" fmla="*/ 1609238 h 2147961"/>
                  <a:gd name="connsiteX3" fmla="*/ 1472044 w 1578449"/>
                  <a:gd name="connsiteY3" fmla="*/ 1556080 h 2147961"/>
                  <a:gd name="connsiteX4" fmla="*/ 1470958 w 1578449"/>
                  <a:gd name="connsiteY4" fmla="*/ 1539418 h 2147961"/>
                  <a:gd name="connsiteX5" fmla="*/ 1523490 w 1578449"/>
                  <a:gd name="connsiteY5" fmla="*/ 1442873 h 2147961"/>
                  <a:gd name="connsiteX6" fmla="*/ 1529378 w 1578449"/>
                  <a:gd name="connsiteY6" fmla="*/ 1326117 h 2147961"/>
                  <a:gd name="connsiteX7" fmla="*/ 1510670 w 1578449"/>
                  <a:gd name="connsiteY7" fmla="*/ 1127973 h 2147961"/>
                  <a:gd name="connsiteX8" fmla="*/ 1403393 w 1578449"/>
                  <a:gd name="connsiteY8" fmla="*/ 688174 h 2147961"/>
                  <a:gd name="connsiteX9" fmla="*/ 1398841 w 1578449"/>
                  <a:gd name="connsiteY9" fmla="*/ 675438 h 2147961"/>
                  <a:gd name="connsiteX10" fmla="*/ 1337206 w 1578449"/>
                  <a:gd name="connsiteY10" fmla="*/ 631341 h 2147961"/>
                  <a:gd name="connsiteX11" fmla="*/ 1278619 w 1578449"/>
                  <a:gd name="connsiteY11" fmla="*/ 609042 h 2147961"/>
                  <a:gd name="connsiteX12" fmla="*/ 1249597 w 1578449"/>
                  <a:gd name="connsiteY12" fmla="*/ 610671 h 2147961"/>
                  <a:gd name="connsiteX13" fmla="*/ 1227256 w 1578449"/>
                  <a:gd name="connsiteY13" fmla="*/ 616350 h 2147961"/>
                  <a:gd name="connsiteX14" fmla="*/ 1153010 w 1578449"/>
                  <a:gd name="connsiteY14" fmla="*/ 596055 h 2147961"/>
                  <a:gd name="connsiteX15" fmla="*/ 1055128 w 1578449"/>
                  <a:gd name="connsiteY15" fmla="*/ 608750 h 2147961"/>
                  <a:gd name="connsiteX16" fmla="*/ 997126 w 1578449"/>
                  <a:gd name="connsiteY16" fmla="*/ 644912 h 2147961"/>
                  <a:gd name="connsiteX17" fmla="*/ 984264 w 1578449"/>
                  <a:gd name="connsiteY17" fmla="*/ 646124 h 2147961"/>
                  <a:gd name="connsiteX18" fmla="*/ 917743 w 1578449"/>
                  <a:gd name="connsiteY18" fmla="*/ 615181 h 2147961"/>
                  <a:gd name="connsiteX19" fmla="*/ 838193 w 1578449"/>
                  <a:gd name="connsiteY19" fmla="*/ 610545 h 2147961"/>
                  <a:gd name="connsiteX20" fmla="*/ 827963 w 1578449"/>
                  <a:gd name="connsiteY20" fmla="*/ 614596 h 2147961"/>
                  <a:gd name="connsiteX21" fmla="*/ 753299 w 1578449"/>
                  <a:gd name="connsiteY21" fmla="*/ 678110 h 2147961"/>
                  <a:gd name="connsiteX22" fmla="*/ 743444 w 1578449"/>
                  <a:gd name="connsiteY22" fmla="*/ 675688 h 2147961"/>
                  <a:gd name="connsiteX23" fmla="*/ 608021 w 1578449"/>
                  <a:gd name="connsiteY23" fmla="*/ 279151 h 2147961"/>
                  <a:gd name="connsiteX24" fmla="*/ 479698 w 1578449"/>
                  <a:gd name="connsiteY24" fmla="*/ 48979 h 2147961"/>
                  <a:gd name="connsiteX25" fmla="*/ 396766 w 1578449"/>
                  <a:gd name="connsiteY25" fmla="*/ 497 h 2147961"/>
                  <a:gd name="connsiteX26" fmla="*/ 306108 w 1578449"/>
                  <a:gd name="connsiteY26" fmla="*/ 27682 h 2147961"/>
                  <a:gd name="connsiteX27" fmla="*/ 268776 w 1578449"/>
                  <a:gd name="connsiteY27" fmla="*/ 187784 h 2147961"/>
                  <a:gd name="connsiteX28" fmla="*/ 403447 w 1578449"/>
                  <a:gd name="connsiteY28" fmla="*/ 699282 h 2147961"/>
                  <a:gd name="connsiteX29" fmla="*/ 412049 w 1578449"/>
                  <a:gd name="connsiteY29" fmla="*/ 763548 h 2147961"/>
                  <a:gd name="connsiteX30" fmla="*/ 418564 w 1578449"/>
                  <a:gd name="connsiteY30" fmla="*/ 836041 h 2147961"/>
                  <a:gd name="connsiteX31" fmla="*/ 470720 w 1578449"/>
                  <a:gd name="connsiteY31" fmla="*/ 1129978 h 2147961"/>
                  <a:gd name="connsiteX32" fmla="*/ 420526 w 1578449"/>
                  <a:gd name="connsiteY32" fmla="*/ 1051180 h 2147961"/>
                  <a:gd name="connsiteX33" fmla="*/ 352961 w 1578449"/>
                  <a:gd name="connsiteY33" fmla="*/ 960773 h 2147961"/>
                  <a:gd name="connsiteX34" fmla="*/ 141079 w 1578449"/>
                  <a:gd name="connsiteY34" fmla="*/ 891997 h 2147961"/>
                  <a:gd name="connsiteX35" fmla="*/ 55308 w 1578449"/>
                  <a:gd name="connsiteY35" fmla="*/ 900849 h 2147961"/>
                  <a:gd name="connsiteX36" fmla="*/ 5156 w 1578449"/>
                  <a:gd name="connsiteY36" fmla="*/ 954300 h 2147961"/>
                  <a:gd name="connsiteX37" fmla="*/ 2483 w 1578449"/>
                  <a:gd name="connsiteY37" fmla="*/ 997061 h 2147961"/>
                  <a:gd name="connsiteX38" fmla="*/ 122664 w 1578449"/>
                  <a:gd name="connsiteY38" fmla="*/ 1178250 h 2147961"/>
                  <a:gd name="connsiteX39" fmla="*/ 173233 w 1578449"/>
                  <a:gd name="connsiteY39" fmla="*/ 1247110 h 2147961"/>
                  <a:gd name="connsiteX40" fmla="*/ 254620 w 1578449"/>
                  <a:gd name="connsiteY40" fmla="*/ 1428801 h 2147961"/>
                  <a:gd name="connsiteX41" fmla="*/ 313124 w 1578449"/>
                  <a:gd name="connsiteY41" fmla="*/ 1488557 h 2147961"/>
                  <a:gd name="connsiteX42" fmla="*/ 380438 w 1578449"/>
                  <a:gd name="connsiteY42" fmla="*/ 1516075 h 2147961"/>
                  <a:gd name="connsiteX43" fmla="*/ 491599 w 1578449"/>
                  <a:gd name="connsiteY43" fmla="*/ 1573159 h 2147961"/>
                  <a:gd name="connsiteX44" fmla="*/ 831220 w 1578449"/>
                  <a:gd name="connsiteY44" fmla="*/ 1742865 h 2147961"/>
                  <a:gd name="connsiteX45" fmla="*/ 943174 w 1578449"/>
                  <a:gd name="connsiteY45" fmla="*/ 2126791 h 2147961"/>
                  <a:gd name="connsiteX46" fmla="*/ 964596 w 1578449"/>
                  <a:gd name="connsiteY46" fmla="*/ 2146376 h 2147961"/>
                  <a:gd name="connsiteX47" fmla="*/ 1165663 w 1578449"/>
                  <a:gd name="connsiteY47" fmla="*/ 2142952 h 2147961"/>
                  <a:gd name="connsiteX48" fmla="*/ 1447991 w 1578449"/>
                  <a:gd name="connsiteY48" fmla="*/ 2070418 h 2147961"/>
                  <a:gd name="connsiteX49" fmla="*/ 1569257 w 1578449"/>
                  <a:gd name="connsiteY49" fmla="*/ 1996505 h 2147961"/>
                  <a:gd name="connsiteX50" fmla="*/ 1575939 w 1578449"/>
                  <a:gd name="connsiteY50" fmla="*/ 1966523 h 21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578449" h="2147961">
                    <a:moveTo>
                      <a:pt x="1575939" y="1966523"/>
                    </a:moveTo>
                    <a:cubicBezTo>
                      <a:pt x="1571763" y="1955874"/>
                      <a:pt x="1491503" y="1681230"/>
                      <a:pt x="1492881" y="1655841"/>
                    </a:cubicBezTo>
                    <a:cubicBezTo>
                      <a:pt x="1493424" y="1646195"/>
                      <a:pt x="1488956" y="1614917"/>
                      <a:pt x="1484905" y="1609238"/>
                    </a:cubicBezTo>
                    <a:cubicBezTo>
                      <a:pt x="1473839" y="1593871"/>
                      <a:pt x="1486826" y="1568524"/>
                      <a:pt x="1472044" y="1556080"/>
                    </a:cubicBezTo>
                    <a:cubicBezTo>
                      <a:pt x="1465404" y="1550526"/>
                      <a:pt x="1465655" y="1543469"/>
                      <a:pt x="1470958" y="1539418"/>
                    </a:cubicBezTo>
                    <a:cubicBezTo>
                      <a:pt x="1490209" y="1524719"/>
                      <a:pt x="1519606" y="1463251"/>
                      <a:pt x="1523490" y="1442873"/>
                    </a:cubicBezTo>
                    <a:cubicBezTo>
                      <a:pt x="1530839" y="1404121"/>
                      <a:pt x="1529086" y="1364994"/>
                      <a:pt x="1529378" y="1326117"/>
                    </a:cubicBezTo>
                    <a:cubicBezTo>
                      <a:pt x="1529629" y="1293211"/>
                      <a:pt x="1516809" y="1160754"/>
                      <a:pt x="1510670" y="1127973"/>
                    </a:cubicBezTo>
                    <a:cubicBezTo>
                      <a:pt x="1502778" y="1085881"/>
                      <a:pt x="1414417" y="722166"/>
                      <a:pt x="1403393" y="688174"/>
                    </a:cubicBezTo>
                    <a:cubicBezTo>
                      <a:pt x="1402015" y="683957"/>
                      <a:pt x="1402224" y="679238"/>
                      <a:pt x="1398841" y="675438"/>
                    </a:cubicBezTo>
                    <a:cubicBezTo>
                      <a:pt x="1381512" y="656187"/>
                      <a:pt x="1361551" y="640820"/>
                      <a:pt x="1337206" y="631341"/>
                    </a:cubicBezTo>
                    <a:cubicBezTo>
                      <a:pt x="1317747" y="623741"/>
                      <a:pt x="1298371" y="615932"/>
                      <a:pt x="1278619" y="609042"/>
                    </a:cubicBezTo>
                    <a:cubicBezTo>
                      <a:pt x="1267971" y="605326"/>
                      <a:pt x="1259285" y="604908"/>
                      <a:pt x="1249597" y="610671"/>
                    </a:cubicBezTo>
                    <a:cubicBezTo>
                      <a:pt x="1242957" y="614638"/>
                      <a:pt x="1236401" y="619398"/>
                      <a:pt x="1227256" y="616350"/>
                    </a:cubicBezTo>
                    <a:cubicBezTo>
                      <a:pt x="1202911" y="608249"/>
                      <a:pt x="1178984" y="598435"/>
                      <a:pt x="1153010" y="596055"/>
                    </a:cubicBezTo>
                    <a:cubicBezTo>
                      <a:pt x="1119353" y="592923"/>
                      <a:pt x="1085821" y="591545"/>
                      <a:pt x="1055128" y="608750"/>
                    </a:cubicBezTo>
                    <a:cubicBezTo>
                      <a:pt x="1035293" y="619857"/>
                      <a:pt x="1015207" y="630840"/>
                      <a:pt x="997126" y="644912"/>
                    </a:cubicBezTo>
                    <a:cubicBezTo>
                      <a:pt x="993284" y="647877"/>
                      <a:pt x="989818" y="650926"/>
                      <a:pt x="984264" y="646124"/>
                    </a:cubicBezTo>
                    <a:cubicBezTo>
                      <a:pt x="965097" y="629545"/>
                      <a:pt x="941462" y="622071"/>
                      <a:pt x="917743" y="615181"/>
                    </a:cubicBezTo>
                    <a:cubicBezTo>
                      <a:pt x="891644" y="607622"/>
                      <a:pt x="864752" y="611464"/>
                      <a:pt x="838193" y="610545"/>
                    </a:cubicBezTo>
                    <a:cubicBezTo>
                      <a:pt x="834059" y="610420"/>
                      <a:pt x="831220" y="612383"/>
                      <a:pt x="827963" y="614596"/>
                    </a:cubicBezTo>
                    <a:cubicBezTo>
                      <a:pt x="800569" y="632886"/>
                      <a:pt x="777059" y="655603"/>
                      <a:pt x="753299" y="678110"/>
                    </a:cubicBezTo>
                    <a:cubicBezTo>
                      <a:pt x="748288" y="682871"/>
                      <a:pt x="746075" y="685126"/>
                      <a:pt x="743444" y="675688"/>
                    </a:cubicBezTo>
                    <a:cubicBezTo>
                      <a:pt x="736679" y="651510"/>
                      <a:pt x="609817" y="286041"/>
                      <a:pt x="608021" y="279151"/>
                    </a:cubicBezTo>
                    <a:cubicBezTo>
                      <a:pt x="591694" y="239648"/>
                      <a:pt x="508135" y="83095"/>
                      <a:pt x="479698" y="48979"/>
                    </a:cubicBezTo>
                    <a:cubicBezTo>
                      <a:pt x="459362" y="24550"/>
                      <a:pt x="423241" y="3713"/>
                      <a:pt x="396766" y="497"/>
                    </a:cubicBezTo>
                    <a:cubicBezTo>
                      <a:pt x="368036" y="-2968"/>
                      <a:pt x="330829" y="12273"/>
                      <a:pt x="306108" y="27682"/>
                    </a:cubicBezTo>
                    <a:cubicBezTo>
                      <a:pt x="265979" y="52737"/>
                      <a:pt x="255790" y="131243"/>
                      <a:pt x="268776" y="187784"/>
                    </a:cubicBezTo>
                    <a:cubicBezTo>
                      <a:pt x="268860" y="191208"/>
                      <a:pt x="392465" y="651302"/>
                      <a:pt x="403447" y="699282"/>
                    </a:cubicBezTo>
                    <a:cubicBezTo>
                      <a:pt x="408291" y="720370"/>
                      <a:pt x="413594" y="741667"/>
                      <a:pt x="412049" y="763548"/>
                    </a:cubicBezTo>
                    <a:cubicBezTo>
                      <a:pt x="411340" y="773486"/>
                      <a:pt x="416685" y="821717"/>
                      <a:pt x="418564" y="836041"/>
                    </a:cubicBezTo>
                    <a:cubicBezTo>
                      <a:pt x="420025" y="858548"/>
                      <a:pt x="473476" y="1124173"/>
                      <a:pt x="470720" y="1129978"/>
                    </a:cubicBezTo>
                    <a:cubicBezTo>
                      <a:pt x="451010" y="1104630"/>
                      <a:pt x="434181" y="1078991"/>
                      <a:pt x="420526" y="1051180"/>
                    </a:cubicBezTo>
                    <a:cubicBezTo>
                      <a:pt x="407748" y="1025122"/>
                      <a:pt x="358223" y="965074"/>
                      <a:pt x="352961" y="960773"/>
                    </a:cubicBezTo>
                    <a:cubicBezTo>
                      <a:pt x="288194" y="907740"/>
                      <a:pt x="170394" y="893124"/>
                      <a:pt x="141079" y="891997"/>
                    </a:cubicBezTo>
                    <a:cubicBezTo>
                      <a:pt x="112141" y="890869"/>
                      <a:pt x="83202" y="891036"/>
                      <a:pt x="55308" y="900849"/>
                    </a:cubicBezTo>
                    <a:cubicBezTo>
                      <a:pt x="33468" y="912375"/>
                      <a:pt x="9749" y="940979"/>
                      <a:pt x="5156" y="954300"/>
                    </a:cubicBezTo>
                    <a:cubicBezTo>
                      <a:pt x="688" y="967245"/>
                      <a:pt x="-2402" y="982320"/>
                      <a:pt x="2483" y="997061"/>
                    </a:cubicBezTo>
                    <a:cubicBezTo>
                      <a:pt x="25659" y="1067048"/>
                      <a:pt x="102035" y="1152485"/>
                      <a:pt x="122664" y="1178250"/>
                    </a:cubicBezTo>
                    <a:cubicBezTo>
                      <a:pt x="137655" y="1196958"/>
                      <a:pt x="160789" y="1226523"/>
                      <a:pt x="173233" y="1247110"/>
                    </a:cubicBezTo>
                    <a:cubicBezTo>
                      <a:pt x="177409" y="1254000"/>
                      <a:pt x="244891" y="1414895"/>
                      <a:pt x="254620" y="1428801"/>
                    </a:cubicBezTo>
                    <a:cubicBezTo>
                      <a:pt x="270781" y="1451976"/>
                      <a:pt x="287484" y="1474943"/>
                      <a:pt x="313124" y="1488557"/>
                    </a:cubicBezTo>
                    <a:cubicBezTo>
                      <a:pt x="334588" y="1499957"/>
                      <a:pt x="357889" y="1507181"/>
                      <a:pt x="380438" y="1516075"/>
                    </a:cubicBezTo>
                    <a:cubicBezTo>
                      <a:pt x="419232" y="1531359"/>
                      <a:pt x="455520" y="1551862"/>
                      <a:pt x="491599" y="1573159"/>
                    </a:cubicBezTo>
                    <a:cubicBezTo>
                      <a:pt x="529975" y="1595876"/>
                      <a:pt x="802365" y="1667157"/>
                      <a:pt x="831220" y="1742865"/>
                    </a:cubicBezTo>
                    <a:cubicBezTo>
                      <a:pt x="851849" y="1797068"/>
                      <a:pt x="937161" y="2105996"/>
                      <a:pt x="943174" y="2126791"/>
                    </a:cubicBezTo>
                    <a:cubicBezTo>
                      <a:pt x="946348" y="2137816"/>
                      <a:pt x="953530" y="2144998"/>
                      <a:pt x="964596" y="2146376"/>
                    </a:cubicBezTo>
                    <a:cubicBezTo>
                      <a:pt x="983805" y="2148715"/>
                      <a:pt x="1118016" y="2149132"/>
                      <a:pt x="1165663" y="2142952"/>
                    </a:cubicBezTo>
                    <a:cubicBezTo>
                      <a:pt x="1207504" y="2137523"/>
                      <a:pt x="1397422" y="2093552"/>
                      <a:pt x="1447991" y="2070418"/>
                    </a:cubicBezTo>
                    <a:cubicBezTo>
                      <a:pt x="1491253" y="2050666"/>
                      <a:pt x="1533345" y="2028534"/>
                      <a:pt x="1569257" y="1996505"/>
                    </a:cubicBezTo>
                    <a:cubicBezTo>
                      <a:pt x="1578653" y="1988321"/>
                      <a:pt x="1580783" y="1978883"/>
                      <a:pt x="1575939" y="1966523"/>
                    </a:cubicBezTo>
                    <a:close/>
                  </a:path>
                </a:pathLst>
              </a:custGeom>
              <a:solidFill>
                <a:srgbClr val="FBD8C5"/>
              </a:solidFill>
              <a:ln w="4173" cap="flat">
                <a:noFill/>
                <a:prstDash val="solid"/>
                <a:miter/>
              </a:ln>
            </p:spPr>
            <p:txBody>
              <a:bodyPr rtlCol="0" anchor="ctr"/>
              <a:lstStyle/>
              <a:p>
                <a:endParaRPr lang="en-US" dirty="0"/>
              </a:p>
            </p:txBody>
          </p:sp>
          <p:sp>
            <p:nvSpPr>
              <p:cNvPr id="207" name="자유형: 도형 25">
                <a:extLst>
                  <a:ext uri="{FF2B5EF4-FFF2-40B4-BE49-F238E27FC236}">
                    <a16:creationId xmlns:a16="http://schemas.microsoft.com/office/drawing/2014/main" id="{B326577A-BC5E-9472-1656-9D24F7CCCFE2}"/>
                  </a:ext>
                </a:extLst>
              </p:cNvPr>
              <p:cNvSpPr/>
              <p:nvPr/>
            </p:nvSpPr>
            <p:spPr>
              <a:xfrm>
                <a:off x="3204323" y="6136188"/>
                <a:ext cx="1204919" cy="721813"/>
              </a:xfrm>
              <a:custGeom>
                <a:avLst/>
                <a:gdLst>
                  <a:gd name="connsiteX0" fmla="*/ 972693 w 1204919"/>
                  <a:gd name="connsiteY0" fmla="*/ 585 h 721813"/>
                  <a:gd name="connsiteX1" fmla="*/ 1034884 w 1204919"/>
                  <a:gd name="connsiteY1" fmla="*/ 28016 h 721813"/>
                  <a:gd name="connsiteX2" fmla="*/ 1054836 w 1204919"/>
                  <a:gd name="connsiteY2" fmla="*/ 68209 h 721813"/>
                  <a:gd name="connsiteX3" fmla="*/ 1061255 w 1204919"/>
                  <a:gd name="connsiteY3" fmla="*/ 243673 h 721813"/>
                  <a:gd name="connsiteX4" fmla="*/ 1172171 w 1204919"/>
                  <a:gd name="connsiteY4" fmla="*/ 614815 h 721813"/>
                  <a:gd name="connsiteX5" fmla="*/ 1204919 w 1204919"/>
                  <a:gd name="connsiteY5" fmla="*/ 721813 h 721813"/>
                  <a:gd name="connsiteX6" fmla="*/ 122284 w 1204919"/>
                  <a:gd name="connsiteY6" fmla="*/ 721813 h 721813"/>
                  <a:gd name="connsiteX7" fmla="*/ 112598 w 1204919"/>
                  <a:gd name="connsiteY7" fmla="*/ 670785 h 721813"/>
                  <a:gd name="connsiteX8" fmla="*/ 62143 w 1204919"/>
                  <a:gd name="connsiteY8" fmla="*/ 416186 h 721813"/>
                  <a:gd name="connsiteX9" fmla="*/ 61160 w 1204919"/>
                  <a:gd name="connsiteY9" fmla="*/ 413180 h 721813"/>
                  <a:gd name="connsiteX10" fmla="*/ 16803 w 1204919"/>
                  <a:gd name="connsiteY10" fmla="*/ 324753 h 721813"/>
                  <a:gd name="connsiteX11" fmla="*/ 4080 w 1204919"/>
                  <a:gd name="connsiteY11" fmla="*/ 260849 h 721813"/>
                  <a:gd name="connsiteX12" fmla="*/ 23570 w 1204919"/>
                  <a:gd name="connsiteY12" fmla="*/ 209320 h 721813"/>
                  <a:gd name="connsiteX13" fmla="*/ 63589 w 1204919"/>
                  <a:gd name="connsiteY13" fmla="*/ 185031 h 721813"/>
                  <a:gd name="connsiteX14" fmla="*/ 93026 w 1204919"/>
                  <a:gd name="connsiteY14" fmla="*/ 269466 h 721813"/>
                  <a:gd name="connsiteX15" fmla="*/ 124429 w 1204919"/>
                  <a:gd name="connsiteY15" fmla="*/ 294450 h 721813"/>
                  <a:gd name="connsiteX16" fmla="*/ 951084 w 1204919"/>
                  <a:gd name="connsiteY16" fmla="*/ 90127 h 721813"/>
                  <a:gd name="connsiteX17" fmla="*/ 960916 w 1204919"/>
                  <a:gd name="connsiteY17" fmla="*/ 50455 h 721813"/>
                  <a:gd name="connsiteX18" fmla="*/ 952415 w 1204919"/>
                  <a:gd name="connsiteY18" fmla="*/ 3669 h 721813"/>
                  <a:gd name="connsiteX19" fmla="*/ 972693 w 1204919"/>
                  <a:gd name="connsiteY19" fmla="*/ 585 h 7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4919" h="721813">
                    <a:moveTo>
                      <a:pt x="972693" y="585"/>
                    </a:moveTo>
                    <a:cubicBezTo>
                      <a:pt x="997376" y="4312"/>
                      <a:pt x="1030980" y="24719"/>
                      <a:pt x="1034884" y="28016"/>
                    </a:cubicBezTo>
                    <a:cubicBezTo>
                      <a:pt x="1047376" y="38483"/>
                      <a:pt x="1053795" y="49992"/>
                      <a:pt x="1054836" y="68209"/>
                    </a:cubicBezTo>
                    <a:cubicBezTo>
                      <a:pt x="1058074" y="126678"/>
                      <a:pt x="1059578" y="185146"/>
                      <a:pt x="1061255" y="243673"/>
                    </a:cubicBezTo>
                    <a:cubicBezTo>
                      <a:pt x="1061494" y="252044"/>
                      <a:pt x="1110065" y="411789"/>
                      <a:pt x="1172171" y="614815"/>
                    </a:cubicBezTo>
                    <a:lnTo>
                      <a:pt x="1204919" y="721813"/>
                    </a:lnTo>
                    <a:lnTo>
                      <a:pt x="122284" y="721813"/>
                    </a:lnTo>
                    <a:lnTo>
                      <a:pt x="112598" y="670785"/>
                    </a:lnTo>
                    <a:cubicBezTo>
                      <a:pt x="86002" y="531045"/>
                      <a:pt x="65740" y="426813"/>
                      <a:pt x="62143" y="416186"/>
                    </a:cubicBezTo>
                    <a:cubicBezTo>
                      <a:pt x="61797" y="415203"/>
                      <a:pt x="61103" y="414162"/>
                      <a:pt x="61160" y="413180"/>
                    </a:cubicBezTo>
                    <a:cubicBezTo>
                      <a:pt x="52486" y="369863"/>
                      <a:pt x="38490" y="349969"/>
                      <a:pt x="16803" y="324753"/>
                    </a:cubicBezTo>
                    <a:cubicBezTo>
                      <a:pt x="-662" y="304455"/>
                      <a:pt x="-3785" y="284271"/>
                      <a:pt x="4080" y="260849"/>
                    </a:cubicBezTo>
                    <a:cubicBezTo>
                      <a:pt x="9922" y="243442"/>
                      <a:pt x="17035" y="226439"/>
                      <a:pt x="23570" y="209320"/>
                    </a:cubicBezTo>
                    <a:cubicBezTo>
                      <a:pt x="31146" y="189368"/>
                      <a:pt x="46992" y="187633"/>
                      <a:pt x="63589" y="185031"/>
                    </a:cubicBezTo>
                    <a:cubicBezTo>
                      <a:pt x="70414" y="188963"/>
                      <a:pt x="85450" y="247490"/>
                      <a:pt x="93026" y="269466"/>
                    </a:cubicBezTo>
                    <a:cubicBezTo>
                      <a:pt x="98174" y="284387"/>
                      <a:pt x="108410" y="293004"/>
                      <a:pt x="124429" y="294450"/>
                    </a:cubicBezTo>
                    <a:cubicBezTo>
                      <a:pt x="383287" y="317872"/>
                      <a:pt x="792450" y="225341"/>
                      <a:pt x="951084" y="90127"/>
                    </a:cubicBezTo>
                    <a:cubicBezTo>
                      <a:pt x="964791" y="78445"/>
                      <a:pt x="966120" y="65607"/>
                      <a:pt x="960916" y="50455"/>
                    </a:cubicBezTo>
                    <a:cubicBezTo>
                      <a:pt x="957445" y="40450"/>
                      <a:pt x="947615" y="8932"/>
                      <a:pt x="952415" y="3669"/>
                    </a:cubicBezTo>
                    <a:cubicBezTo>
                      <a:pt x="957230" y="-47"/>
                      <a:pt x="964466" y="-658"/>
                      <a:pt x="972693" y="585"/>
                    </a:cubicBezTo>
                    <a:close/>
                  </a:path>
                </a:pathLst>
              </a:custGeom>
              <a:solidFill>
                <a:srgbClr val="CCB8D7"/>
              </a:solidFill>
              <a:ln w="4173" cap="flat">
                <a:noFill/>
                <a:prstDash val="solid"/>
                <a:miter/>
              </a:ln>
            </p:spPr>
            <p:txBody>
              <a:bodyPr wrap="square" rtlCol="0" anchor="ctr">
                <a:noAutofit/>
              </a:bodyPr>
              <a:lstStyle/>
              <a:p>
                <a:endParaRPr lang="en-US"/>
              </a:p>
            </p:txBody>
          </p:sp>
          <p:sp>
            <p:nvSpPr>
              <p:cNvPr id="208" name="Graphic 2">
                <a:extLst>
                  <a:ext uri="{FF2B5EF4-FFF2-40B4-BE49-F238E27FC236}">
                    <a16:creationId xmlns:a16="http://schemas.microsoft.com/office/drawing/2014/main" id="{059E1ABC-2A66-02C9-7EF6-0A32DBF1A767}"/>
                  </a:ext>
                </a:extLst>
              </p:cNvPr>
              <p:cNvSpPr/>
              <p:nvPr/>
            </p:nvSpPr>
            <p:spPr>
              <a:xfrm>
                <a:off x="1995496" y="4803216"/>
                <a:ext cx="317118" cy="301499"/>
              </a:xfrm>
              <a:custGeom>
                <a:avLst/>
                <a:gdLst>
                  <a:gd name="connsiteX0" fmla="*/ 7008 w 228978"/>
                  <a:gd name="connsiteY0" fmla="*/ 64906 h 217700"/>
                  <a:gd name="connsiteX1" fmla="*/ 58997 w 228978"/>
                  <a:gd name="connsiteY1" fmla="*/ 55 h 217700"/>
                  <a:gd name="connsiteX2" fmla="*/ 148318 w 228978"/>
                  <a:gd name="connsiteY2" fmla="*/ 28660 h 217700"/>
                  <a:gd name="connsiteX3" fmla="*/ 224402 w 228978"/>
                  <a:gd name="connsiteY3" fmla="*/ 124829 h 217700"/>
                  <a:gd name="connsiteX4" fmla="*/ 221521 w 228978"/>
                  <a:gd name="connsiteY4" fmla="*/ 144915 h 217700"/>
                  <a:gd name="connsiteX5" fmla="*/ 122679 w 228978"/>
                  <a:gd name="connsiteY5" fmla="*/ 217700 h 217700"/>
                  <a:gd name="connsiteX6" fmla="*/ 7008 w 228978"/>
                  <a:gd name="connsiteY6" fmla="*/ 64906 h 2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978" h="217700">
                    <a:moveTo>
                      <a:pt x="7008" y="64906"/>
                    </a:moveTo>
                    <a:cubicBezTo>
                      <a:pt x="-14623" y="17343"/>
                      <a:pt x="16946" y="1141"/>
                      <a:pt x="58997" y="55"/>
                    </a:cubicBezTo>
                    <a:cubicBezTo>
                      <a:pt x="91527" y="-822"/>
                      <a:pt x="122428" y="8699"/>
                      <a:pt x="148318" y="28660"/>
                    </a:cubicBezTo>
                    <a:cubicBezTo>
                      <a:pt x="170826" y="46031"/>
                      <a:pt x="217011" y="114098"/>
                      <a:pt x="224402" y="124829"/>
                    </a:cubicBezTo>
                    <a:cubicBezTo>
                      <a:pt x="231710" y="135394"/>
                      <a:pt x="229914" y="137733"/>
                      <a:pt x="221521" y="144915"/>
                    </a:cubicBezTo>
                    <a:cubicBezTo>
                      <a:pt x="199013" y="168634"/>
                      <a:pt x="137336" y="214109"/>
                      <a:pt x="122679" y="217700"/>
                    </a:cubicBezTo>
                    <a:cubicBezTo>
                      <a:pt x="97791" y="189847"/>
                      <a:pt x="12019" y="80357"/>
                      <a:pt x="7008" y="64906"/>
                    </a:cubicBezTo>
                    <a:close/>
                  </a:path>
                </a:pathLst>
              </a:custGeom>
              <a:solidFill>
                <a:srgbClr val="FEF0E9"/>
              </a:solidFill>
              <a:ln w="4173" cap="flat">
                <a:noFill/>
                <a:prstDash val="solid"/>
                <a:miter/>
              </a:ln>
            </p:spPr>
            <p:txBody>
              <a:bodyPr rtlCol="0" anchor="ctr"/>
              <a:lstStyle/>
              <a:p>
                <a:endParaRPr lang="en-US"/>
              </a:p>
            </p:txBody>
          </p:sp>
          <p:sp>
            <p:nvSpPr>
              <p:cNvPr id="209" name="Graphic 2">
                <a:extLst>
                  <a:ext uri="{FF2B5EF4-FFF2-40B4-BE49-F238E27FC236}">
                    <a16:creationId xmlns:a16="http://schemas.microsoft.com/office/drawing/2014/main" id="{2D29A536-0DC0-4ED5-92C6-47C43F3F83AC}"/>
                  </a:ext>
                </a:extLst>
              </p:cNvPr>
              <p:cNvSpPr/>
              <p:nvPr/>
            </p:nvSpPr>
            <p:spPr>
              <a:xfrm>
                <a:off x="2374819" y="3499803"/>
                <a:ext cx="309814" cy="324484"/>
              </a:xfrm>
              <a:custGeom>
                <a:avLst/>
                <a:gdLst>
                  <a:gd name="connsiteX0" fmla="*/ 187236 w 223704"/>
                  <a:gd name="connsiteY0" fmla="*/ 55669 h 234297"/>
                  <a:gd name="connsiteX1" fmla="*/ 223190 w 223704"/>
                  <a:gd name="connsiteY1" fmla="*/ 139562 h 234297"/>
                  <a:gd name="connsiteX2" fmla="*/ 209493 w 223704"/>
                  <a:gd name="connsiteY2" fmla="*/ 157852 h 234297"/>
                  <a:gd name="connsiteX3" fmla="*/ 170741 w 223704"/>
                  <a:gd name="connsiteY3" fmla="*/ 171674 h 234297"/>
                  <a:gd name="connsiteX4" fmla="*/ 75783 w 223704"/>
                  <a:gd name="connsiteY4" fmla="*/ 231597 h 234297"/>
                  <a:gd name="connsiteX5" fmla="*/ 42042 w 223704"/>
                  <a:gd name="connsiteY5" fmla="*/ 205999 h 234297"/>
                  <a:gd name="connsiteX6" fmla="*/ 10306 w 223704"/>
                  <a:gd name="connsiteY6" fmla="*/ 135302 h 234297"/>
                  <a:gd name="connsiteX7" fmla="*/ 15776 w 223704"/>
                  <a:gd name="connsiteY7" fmla="*/ 43392 h 234297"/>
                  <a:gd name="connsiteX8" fmla="*/ 99836 w 223704"/>
                  <a:gd name="connsiteY8" fmla="*/ 423 h 234297"/>
                  <a:gd name="connsiteX9" fmla="*/ 187236 w 223704"/>
                  <a:gd name="connsiteY9" fmla="*/ 55669 h 23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04" h="234297">
                    <a:moveTo>
                      <a:pt x="187236" y="55669"/>
                    </a:moveTo>
                    <a:cubicBezTo>
                      <a:pt x="204733" y="84357"/>
                      <a:pt x="218931" y="116511"/>
                      <a:pt x="223190" y="139562"/>
                    </a:cubicBezTo>
                    <a:cubicBezTo>
                      <a:pt x="225320" y="150962"/>
                      <a:pt x="220852" y="156975"/>
                      <a:pt x="209493" y="157852"/>
                    </a:cubicBezTo>
                    <a:cubicBezTo>
                      <a:pt x="200599" y="158520"/>
                      <a:pt x="178509" y="168500"/>
                      <a:pt x="170741" y="171674"/>
                    </a:cubicBezTo>
                    <a:cubicBezTo>
                      <a:pt x="141260" y="183617"/>
                      <a:pt x="99376" y="208839"/>
                      <a:pt x="75783" y="231597"/>
                    </a:cubicBezTo>
                    <a:cubicBezTo>
                      <a:pt x="58871" y="242204"/>
                      <a:pt x="47178" y="219028"/>
                      <a:pt x="42042" y="205999"/>
                    </a:cubicBezTo>
                    <a:cubicBezTo>
                      <a:pt x="33649" y="184786"/>
                      <a:pt x="18491" y="158896"/>
                      <a:pt x="10306" y="135302"/>
                    </a:cubicBezTo>
                    <a:cubicBezTo>
                      <a:pt x="-3182" y="99474"/>
                      <a:pt x="-5437" y="70702"/>
                      <a:pt x="15776" y="43392"/>
                    </a:cubicBezTo>
                    <a:cubicBezTo>
                      <a:pt x="27594" y="24893"/>
                      <a:pt x="76952" y="2051"/>
                      <a:pt x="99836" y="423"/>
                    </a:cubicBezTo>
                    <a:cubicBezTo>
                      <a:pt x="148902" y="-4379"/>
                      <a:pt x="174625" y="32827"/>
                      <a:pt x="187236" y="55669"/>
                    </a:cubicBezTo>
                    <a:close/>
                  </a:path>
                </a:pathLst>
              </a:custGeom>
              <a:solidFill>
                <a:srgbClr val="FEF0E8"/>
              </a:solidFill>
              <a:ln w="4173" cap="flat">
                <a:noFill/>
                <a:prstDash val="solid"/>
                <a:miter/>
              </a:ln>
            </p:spPr>
            <p:txBody>
              <a:bodyPr rtlCol="0" anchor="ctr"/>
              <a:lstStyle/>
              <a:p>
                <a:endParaRPr lang="en-US"/>
              </a:p>
            </p:txBody>
          </p:sp>
        </p:grpSp>
      </p:grpSp>
      <p:pic>
        <p:nvPicPr>
          <p:cNvPr id="235" name="Picture 234">
            <a:extLst>
              <a:ext uri="{FF2B5EF4-FFF2-40B4-BE49-F238E27FC236}">
                <a16:creationId xmlns:a16="http://schemas.microsoft.com/office/drawing/2014/main" id="{453A4E02-2BF9-1BA8-5C73-7D200AB5E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37" y="5640899"/>
            <a:ext cx="520029" cy="520029"/>
          </a:xfrm>
          <a:prstGeom prst="ellipse">
            <a:avLst/>
          </a:prstGeom>
        </p:spPr>
      </p:pic>
      <p:pic>
        <p:nvPicPr>
          <p:cNvPr id="238" name="Picture 237">
            <a:extLst>
              <a:ext uri="{FF2B5EF4-FFF2-40B4-BE49-F238E27FC236}">
                <a16:creationId xmlns:a16="http://schemas.microsoft.com/office/drawing/2014/main" id="{1C56F5B0-28EB-A4AE-390F-67C8BBFD3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4634" y="4562742"/>
            <a:ext cx="538406" cy="538406"/>
          </a:xfrm>
          <a:prstGeom prst="ellipse">
            <a:avLst/>
          </a:prstGeom>
        </p:spPr>
      </p:pic>
      <p:pic>
        <p:nvPicPr>
          <p:cNvPr id="240" name="Picture 239">
            <a:extLst>
              <a:ext uri="{FF2B5EF4-FFF2-40B4-BE49-F238E27FC236}">
                <a16:creationId xmlns:a16="http://schemas.microsoft.com/office/drawing/2014/main" id="{A0BED7EA-4102-9873-0C1B-075A9C9FA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620" y="5515265"/>
            <a:ext cx="700420" cy="700420"/>
          </a:xfrm>
          <a:prstGeom prst="ellipse">
            <a:avLst/>
          </a:prstGeom>
        </p:spPr>
      </p:pic>
    </p:spTree>
    <p:extLst>
      <p:ext uri="{BB962C8B-B14F-4D97-AF65-F5344CB8AC3E}">
        <p14:creationId xmlns:p14="http://schemas.microsoft.com/office/powerpoint/2010/main" val="2737942562"/>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6">
            <a:extLst>
              <a:ext uri="{FF2B5EF4-FFF2-40B4-BE49-F238E27FC236}">
                <a16:creationId xmlns:a16="http://schemas.microsoft.com/office/drawing/2014/main" id="{2C4C6862-E2CF-4A84-9B13-E9D5993F0B04}"/>
              </a:ext>
            </a:extLst>
          </p:cNvPr>
          <p:cNvGrpSpPr/>
          <p:nvPr/>
        </p:nvGrpSpPr>
        <p:grpSpPr>
          <a:xfrm>
            <a:off x="1387098" y="1286224"/>
            <a:ext cx="1588479" cy="3147176"/>
            <a:chOff x="8649228" y="336362"/>
            <a:chExt cx="3202165" cy="6344296"/>
          </a:xfrm>
        </p:grpSpPr>
        <p:sp>
          <p:nvSpPr>
            <p:cNvPr id="25" name="Freeform: Shape 247">
              <a:extLst>
                <a:ext uri="{FF2B5EF4-FFF2-40B4-BE49-F238E27FC236}">
                  <a16:creationId xmlns:a16="http://schemas.microsoft.com/office/drawing/2014/main" id="{48E582B5-D3F0-42FC-83FF-43C2439E0AAD}"/>
                </a:ext>
              </a:extLst>
            </p:cNvPr>
            <p:cNvSpPr/>
            <p:nvPr/>
          </p:nvSpPr>
          <p:spPr>
            <a:xfrm>
              <a:off x="8688116" y="336362"/>
              <a:ext cx="3163277" cy="6344296"/>
            </a:xfrm>
            <a:custGeom>
              <a:avLst/>
              <a:gdLst>
                <a:gd name="connsiteX0" fmla="*/ 2735492 w 3163276"/>
                <a:gd name="connsiteY0" fmla="*/ 6344296 h 6344296"/>
                <a:gd name="connsiteX1" fmla="*/ 427705 w 3163276"/>
                <a:gd name="connsiteY1" fmla="*/ 6344296 h 6344296"/>
                <a:gd name="connsiteX2" fmla="*/ 0 w 3163276"/>
                <a:gd name="connsiteY2" fmla="*/ 5916591 h 6344296"/>
                <a:gd name="connsiteX3" fmla="*/ 0 w 3163276"/>
                <a:gd name="connsiteY3" fmla="*/ 427705 h 6344296"/>
                <a:gd name="connsiteX4" fmla="*/ 427705 w 3163276"/>
                <a:gd name="connsiteY4" fmla="*/ 0 h 6344296"/>
                <a:gd name="connsiteX5" fmla="*/ 2735571 w 3163276"/>
                <a:gd name="connsiteY5" fmla="*/ 0 h 6344296"/>
                <a:gd name="connsiteX6" fmla="*/ 3163277 w 3163276"/>
                <a:gd name="connsiteY6" fmla="*/ 427705 h 6344296"/>
                <a:gd name="connsiteX7" fmla="*/ 3163277 w 3163276"/>
                <a:gd name="connsiteY7" fmla="*/ 5916591 h 6344296"/>
                <a:gd name="connsiteX8" fmla="*/ 2735492 w 3163276"/>
                <a:gd name="connsiteY8" fmla="*/ 6344296 h 634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76" h="6344296">
                  <a:moveTo>
                    <a:pt x="2735492" y="6344296"/>
                  </a:moveTo>
                  <a:lnTo>
                    <a:pt x="427705" y="6344296"/>
                  </a:lnTo>
                  <a:cubicBezTo>
                    <a:pt x="191517" y="6344296"/>
                    <a:pt x="0" y="6152779"/>
                    <a:pt x="0" y="5916591"/>
                  </a:cubicBezTo>
                  <a:lnTo>
                    <a:pt x="0" y="427705"/>
                  </a:lnTo>
                  <a:cubicBezTo>
                    <a:pt x="0" y="191517"/>
                    <a:pt x="191517" y="0"/>
                    <a:pt x="427705" y="0"/>
                  </a:cubicBezTo>
                  <a:lnTo>
                    <a:pt x="2735571" y="0"/>
                  </a:lnTo>
                  <a:cubicBezTo>
                    <a:pt x="2971760" y="0"/>
                    <a:pt x="3163277" y="191517"/>
                    <a:pt x="3163277" y="427705"/>
                  </a:cubicBezTo>
                  <a:lnTo>
                    <a:pt x="3163277" y="5916591"/>
                  </a:lnTo>
                  <a:cubicBezTo>
                    <a:pt x="3163197" y="6152779"/>
                    <a:pt x="2971680" y="6344296"/>
                    <a:pt x="2735492" y="6344296"/>
                  </a:cubicBezTo>
                  <a:close/>
                </a:path>
              </a:pathLst>
            </a:custGeom>
            <a:solidFill>
              <a:srgbClr val="537EC0"/>
            </a:solidFill>
            <a:ln w="7898" cap="flat">
              <a:noFill/>
              <a:prstDash val="solid"/>
              <a:miter/>
            </a:ln>
          </p:spPr>
          <p:txBody>
            <a:bodyPr rtlCol="0" anchor="ctr"/>
            <a:lstStyle/>
            <a:p>
              <a:endParaRPr lang="en-US"/>
            </a:p>
          </p:txBody>
        </p:sp>
        <p:sp>
          <p:nvSpPr>
            <p:cNvPr id="26" name="Freeform: Shape 248">
              <a:extLst>
                <a:ext uri="{FF2B5EF4-FFF2-40B4-BE49-F238E27FC236}">
                  <a16:creationId xmlns:a16="http://schemas.microsoft.com/office/drawing/2014/main" id="{B6599906-D384-4A8A-B2A5-C3ECE4127F6E}"/>
                </a:ext>
              </a:extLst>
            </p:cNvPr>
            <p:cNvSpPr/>
            <p:nvPr/>
          </p:nvSpPr>
          <p:spPr>
            <a:xfrm>
              <a:off x="8857417" y="502456"/>
              <a:ext cx="2824675" cy="6012111"/>
            </a:xfrm>
            <a:custGeom>
              <a:avLst/>
              <a:gdLst>
                <a:gd name="connsiteX0" fmla="*/ 2505165 w 2824676"/>
                <a:gd name="connsiteY0" fmla="*/ 6012112 h 6012111"/>
                <a:gd name="connsiteX1" fmla="*/ 319512 w 2824676"/>
                <a:gd name="connsiteY1" fmla="*/ 6012112 h 6012111"/>
                <a:gd name="connsiteX2" fmla="*/ 0 w 2824676"/>
                <a:gd name="connsiteY2" fmla="*/ 5692600 h 6012111"/>
                <a:gd name="connsiteX3" fmla="*/ 0 w 2824676"/>
                <a:gd name="connsiteY3" fmla="*/ 319512 h 6012111"/>
                <a:gd name="connsiteX4" fmla="*/ 319512 w 2824676"/>
                <a:gd name="connsiteY4" fmla="*/ 0 h 6012111"/>
                <a:gd name="connsiteX5" fmla="*/ 2505165 w 2824676"/>
                <a:gd name="connsiteY5" fmla="*/ 0 h 6012111"/>
                <a:gd name="connsiteX6" fmla="*/ 2824677 w 2824676"/>
                <a:gd name="connsiteY6" fmla="*/ 319512 h 6012111"/>
                <a:gd name="connsiteX7" fmla="*/ 2824677 w 2824676"/>
                <a:gd name="connsiteY7" fmla="*/ 5692600 h 6012111"/>
                <a:gd name="connsiteX8" fmla="*/ 2505165 w 2824676"/>
                <a:gd name="connsiteY8" fmla="*/ 6012112 h 601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4676" h="6012111">
                  <a:moveTo>
                    <a:pt x="2505165" y="6012112"/>
                  </a:moveTo>
                  <a:lnTo>
                    <a:pt x="319512" y="6012112"/>
                  </a:lnTo>
                  <a:cubicBezTo>
                    <a:pt x="143044" y="6012112"/>
                    <a:pt x="0" y="5869068"/>
                    <a:pt x="0" y="5692600"/>
                  </a:cubicBezTo>
                  <a:lnTo>
                    <a:pt x="0" y="319512"/>
                  </a:lnTo>
                  <a:cubicBezTo>
                    <a:pt x="0" y="143044"/>
                    <a:pt x="143044" y="0"/>
                    <a:pt x="319512" y="0"/>
                  </a:cubicBezTo>
                  <a:lnTo>
                    <a:pt x="2505165" y="0"/>
                  </a:lnTo>
                  <a:cubicBezTo>
                    <a:pt x="2681633" y="0"/>
                    <a:pt x="2824677" y="143044"/>
                    <a:pt x="2824677" y="319512"/>
                  </a:cubicBezTo>
                  <a:lnTo>
                    <a:pt x="2824677" y="5692600"/>
                  </a:lnTo>
                  <a:cubicBezTo>
                    <a:pt x="2824677" y="5869068"/>
                    <a:pt x="2681633" y="6012112"/>
                    <a:pt x="2505165" y="6012112"/>
                  </a:cubicBezTo>
                  <a:close/>
                </a:path>
              </a:pathLst>
            </a:custGeom>
            <a:solidFill>
              <a:srgbClr val="C7D2E7"/>
            </a:solidFill>
            <a:ln w="7898" cap="flat">
              <a:noFill/>
              <a:prstDash val="solid"/>
              <a:miter/>
            </a:ln>
          </p:spPr>
          <p:txBody>
            <a:bodyPr rtlCol="0" anchor="ctr"/>
            <a:lstStyle/>
            <a:p>
              <a:endParaRPr lang="en-US"/>
            </a:p>
          </p:txBody>
        </p:sp>
        <p:sp>
          <p:nvSpPr>
            <p:cNvPr id="27" name="Freeform: Shape 249">
              <a:extLst>
                <a:ext uri="{FF2B5EF4-FFF2-40B4-BE49-F238E27FC236}">
                  <a16:creationId xmlns:a16="http://schemas.microsoft.com/office/drawing/2014/main" id="{B83E6D71-78DF-4F2C-B9AE-623B177094E1}"/>
                </a:ext>
              </a:extLst>
            </p:cNvPr>
            <p:cNvSpPr/>
            <p:nvPr/>
          </p:nvSpPr>
          <p:spPr>
            <a:xfrm>
              <a:off x="9482659" y="443288"/>
              <a:ext cx="1574192" cy="285136"/>
            </a:xfrm>
            <a:custGeom>
              <a:avLst/>
              <a:gdLst>
                <a:gd name="connsiteX0" fmla="*/ 1462039 w 1574192"/>
                <a:gd name="connsiteY0" fmla="*/ 285137 h 285136"/>
                <a:gd name="connsiteX1" fmla="*/ 112154 w 1574192"/>
                <a:gd name="connsiteY1" fmla="*/ 285137 h 285136"/>
                <a:gd name="connsiteX2" fmla="*/ 0 w 1574192"/>
                <a:gd name="connsiteY2" fmla="*/ 172983 h 285136"/>
                <a:gd name="connsiteX3" fmla="*/ 0 w 1574192"/>
                <a:gd name="connsiteY3" fmla="*/ 4435 h 285136"/>
                <a:gd name="connsiteX4" fmla="*/ 4435 w 1574192"/>
                <a:gd name="connsiteY4" fmla="*/ 0 h 285136"/>
                <a:gd name="connsiteX5" fmla="*/ 1569758 w 1574192"/>
                <a:gd name="connsiteY5" fmla="*/ 0 h 285136"/>
                <a:gd name="connsiteX6" fmla="*/ 1574193 w 1574192"/>
                <a:gd name="connsiteY6" fmla="*/ 4435 h 285136"/>
                <a:gd name="connsiteX7" fmla="*/ 1574193 w 1574192"/>
                <a:gd name="connsiteY7" fmla="*/ 172983 h 285136"/>
                <a:gd name="connsiteX8" fmla="*/ 1462039 w 1574192"/>
                <a:gd name="connsiteY8" fmla="*/ 285137 h 28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192" h="285136">
                  <a:moveTo>
                    <a:pt x="1462039" y="285137"/>
                  </a:moveTo>
                  <a:lnTo>
                    <a:pt x="112154" y="285137"/>
                  </a:lnTo>
                  <a:cubicBezTo>
                    <a:pt x="50216" y="285137"/>
                    <a:pt x="0" y="234921"/>
                    <a:pt x="0" y="172983"/>
                  </a:cubicBezTo>
                  <a:lnTo>
                    <a:pt x="0" y="4435"/>
                  </a:lnTo>
                  <a:cubicBezTo>
                    <a:pt x="0" y="1980"/>
                    <a:pt x="1980" y="0"/>
                    <a:pt x="4435" y="0"/>
                  </a:cubicBezTo>
                  <a:lnTo>
                    <a:pt x="1569758" y="0"/>
                  </a:lnTo>
                  <a:cubicBezTo>
                    <a:pt x="1572213" y="0"/>
                    <a:pt x="1574193" y="1980"/>
                    <a:pt x="1574193" y="4435"/>
                  </a:cubicBezTo>
                  <a:lnTo>
                    <a:pt x="1574193" y="172983"/>
                  </a:lnTo>
                  <a:cubicBezTo>
                    <a:pt x="1574193" y="234921"/>
                    <a:pt x="1523977" y="285137"/>
                    <a:pt x="1462039" y="285137"/>
                  </a:cubicBezTo>
                  <a:close/>
                </a:path>
              </a:pathLst>
            </a:custGeom>
            <a:solidFill>
              <a:srgbClr val="4F76BA"/>
            </a:solidFill>
            <a:ln w="7898" cap="flat">
              <a:noFill/>
              <a:prstDash val="solid"/>
              <a:miter/>
            </a:ln>
          </p:spPr>
          <p:txBody>
            <a:bodyPr rtlCol="0" anchor="ctr"/>
            <a:lstStyle/>
            <a:p>
              <a:endParaRPr lang="en-US"/>
            </a:p>
          </p:txBody>
        </p:sp>
        <p:sp>
          <p:nvSpPr>
            <p:cNvPr id="28" name="Freeform: Shape 250">
              <a:extLst>
                <a:ext uri="{FF2B5EF4-FFF2-40B4-BE49-F238E27FC236}">
                  <a16:creationId xmlns:a16="http://schemas.microsoft.com/office/drawing/2014/main" id="{DEA3FBB8-AACE-4A2B-B206-4D54D9B4BBFD}"/>
                </a:ext>
              </a:extLst>
            </p:cNvPr>
            <p:cNvSpPr/>
            <p:nvPr/>
          </p:nvSpPr>
          <p:spPr>
            <a:xfrm>
              <a:off x="8649228" y="1134306"/>
              <a:ext cx="38889" cy="235000"/>
            </a:xfrm>
            <a:custGeom>
              <a:avLst/>
              <a:gdLst>
                <a:gd name="connsiteX0" fmla="*/ 0 w 38889"/>
                <a:gd name="connsiteY0" fmla="*/ 211793 h 235000"/>
                <a:gd name="connsiteX1" fmla="*/ 0 w 38889"/>
                <a:gd name="connsiteY1" fmla="*/ 23207 h 235000"/>
                <a:gd name="connsiteX2" fmla="*/ 23207 w 38889"/>
                <a:gd name="connsiteY2" fmla="*/ 0 h 235000"/>
                <a:gd name="connsiteX3" fmla="*/ 31048 w 38889"/>
                <a:gd name="connsiteY3" fmla="*/ 0 h 235000"/>
                <a:gd name="connsiteX4" fmla="*/ 38889 w 38889"/>
                <a:gd name="connsiteY4" fmla="*/ 7841 h 235000"/>
                <a:gd name="connsiteX5" fmla="*/ 38889 w 38889"/>
                <a:gd name="connsiteY5" fmla="*/ 227159 h 235000"/>
                <a:gd name="connsiteX6" fmla="*/ 31048 w 38889"/>
                <a:gd name="connsiteY6" fmla="*/ 235000 h 235000"/>
                <a:gd name="connsiteX7" fmla="*/ 23207 w 38889"/>
                <a:gd name="connsiteY7" fmla="*/ 235000 h 235000"/>
                <a:gd name="connsiteX8" fmla="*/ 0 w 38889"/>
                <a:gd name="connsiteY8" fmla="*/ 211793 h 2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89" h="235000">
                  <a:moveTo>
                    <a:pt x="0" y="211793"/>
                  </a:moveTo>
                  <a:lnTo>
                    <a:pt x="0" y="23207"/>
                  </a:lnTo>
                  <a:cubicBezTo>
                    <a:pt x="0" y="10376"/>
                    <a:pt x="10376" y="0"/>
                    <a:pt x="23207" y="0"/>
                  </a:cubicBezTo>
                  <a:lnTo>
                    <a:pt x="31048" y="0"/>
                  </a:lnTo>
                  <a:cubicBezTo>
                    <a:pt x="35404" y="0"/>
                    <a:pt x="38889" y="3485"/>
                    <a:pt x="38889" y="7841"/>
                  </a:cubicBezTo>
                  <a:lnTo>
                    <a:pt x="38889" y="227159"/>
                  </a:lnTo>
                  <a:cubicBezTo>
                    <a:pt x="38889" y="231515"/>
                    <a:pt x="35404" y="235000"/>
                    <a:pt x="31048" y="235000"/>
                  </a:cubicBezTo>
                  <a:lnTo>
                    <a:pt x="23207" y="235000"/>
                  </a:lnTo>
                  <a:cubicBezTo>
                    <a:pt x="10376" y="235000"/>
                    <a:pt x="0" y="224545"/>
                    <a:pt x="0" y="211793"/>
                  </a:cubicBezTo>
                  <a:close/>
                </a:path>
              </a:pathLst>
            </a:custGeom>
            <a:solidFill>
              <a:srgbClr val="4F76BA"/>
            </a:solidFill>
            <a:ln w="7898" cap="flat">
              <a:noFill/>
              <a:prstDash val="solid"/>
              <a:miter/>
            </a:ln>
          </p:spPr>
          <p:txBody>
            <a:bodyPr rtlCol="0" anchor="ctr"/>
            <a:lstStyle/>
            <a:p>
              <a:endParaRPr lang="en-US"/>
            </a:p>
          </p:txBody>
        </p:sp>
        <p:sp>
          <p:nvSpPr>
            <p:cNvPr id="29" name="Freeform: Shape 251">
              <a:extLst>
                <a:ext uri="{FF2B5EF4-FFF2-40B4-BE49-F238E27FC236}">
                  <a16:creationId xmlns:a16="http://schemas.microsoft.com/office/drawing/2014/main" id="{A0D6CF5D-6B83-4546-960A-D5F6AAE35901}"/>
                </a:ext>
              </a:extLst>
            </p:cNvPr>
            <p:cNvSpPr/>
            <p:nvPr/>
          </p:nvSpPr>
          <p:spPr>
            <a:xfrm>
              <a:off x="8649228" y="2184561"/>
              <a:ext cx="38810" cy="460416"/>
            </a:xfrm>
            <a:custGeom>
              <a:avLst/>
              <a:gdLst>
                <a:gd name="connsiteX0" fmla="*/ 0 w 38810"/>
                <a:gd name="connsiteY0" fmla="*/ 434755 h 460416"/>
                <a:gd name="connsiteX1" fmla="*/ 0 w 38810"/>
                <a:gd name="connsiteY1" fmla="*/ 25583 h 460416"/>
                <a:gd name="connsiteX2" fmla="*/ 25583 w 38810"/>
                <a:gd name="connsiteY2" fmla="*/ 0 h 460416"/>
                <a:gd name="connsiteX3" fmla="*/ 28514 w 38810"/>
                <a:gd name="connsiteY3" fmla="*/ 0 h 460416"/>
                <a:gd name="connsiteX4" fmla="*/ 38810 w 38810"/>
                <a:gd name="connsiteY4" fmla="*/ 10297 h 460416"/>
                <a:gd name="connsiteX5" fmla="*/ 38810 w 38810"/>
                <a:gd name="connsiteY5" fmla="*/ 450120 h 460416"/>
                <a:gd name="connsiteX6" fmla="*/ 28514 w 38810"/>
                <a:gd name="connsiteY6" fmla="*/ 460417 h 460416"/>
                <a:gd name="connsiteX7" fmla="*/ 25583 w 38810"/>
                <a:gd name="connsiteY7" fmla="*/ 460417 h 460416"/>
                <a:gd name="connsiteX8" fmla="*/ 0 w 38810"/>
                <a:gd name="connsiteY8" fmla="*/ 434755 h 46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10" h="460416">
                  <a:moveTo>
                    <a:pt x="0" y="434755"/>
                  </a:moveTo>
                  <a:lnTo>
                    <a:pt x="0" y="25583"/>
                  </a:lnTo>
                  <a:cubicBezTo>
                    <a:pt x="0" y="11405"/>
                    <a:pt x="11485" y="0"/>
                    <a:pt x="25583" y="0"/>
                  </a:cubicBezTo>
                  <a:lnTo>
                    <a:pt x="28514" y="0"/>
                  </a:lnTo>
                  <a:cubicBezTo>
                    <a:pt x="34216" y="0"/>
                    <a:pt x="38810" y="4594"/>
                    <a:pt x="38810" y="10297"/>
                  </a:cubicBezTo>
                  <a:lnTo>
                    <a:pt x="38810" y="450120"/>
                  </a:lnTo>
                  <a:cubicBezTo>
                    <a:pt x="38810" y="455823"/>
                    <a:pt x="34216" y="460417"/>
                    <a:pt x="28514" y="460417"/>
                  </a:cubicBezTo>
                  <a:lnTo>
                    <a:pt x="25583" y="460417"/>
                  </a:lnTo>
                  <a:cubicBezTo>
                    <a:pt x="11485" y="460417"/>
                    <a:pt x="0" y="448932"/>
                    <a:pt x="0" y="434755"/>
                  </a:cubicBezTo>
                  <a:close/>
                </a:path>
              </a:pathLst>
            </a:custGeom>
            <a:solidFill>
              <a:srgbClr val="4F76BA"/>
            </a:solidFill>
            <a:ln w="7898" cap="flat">
              <a:noFill/>
              <a:prstDash val="solid"/>
              <a:miter/>
            </a:ln>
          </p:spPr>
          <p:txBody>
            <a:bodyPr rtlCol="0" anchor="ctr"/>
            <a:lstStyle/>
            <a:p>
              <a:endParaRPr lang="en-US"/>
            </a:p>
          </p:txBody>
        </p:sp>
        <p:grpSp>
          <p:nvGrpSpPr>
            <p:cNvPr id="30" name="Group 252">
              <a:extLst>
                <a:ext uri="{FF2B5EF4-FFF2-40B4-BE49-F238E27FC236}">
                  <a16:creationId xmlns:a16="http://schemas.microsoft.com/office/drawing/2014/main" id="{4491DAAD-10D8-45E3-9686-1760CDF875F6}"/>
                </a:ext>
              </a:extLst>
            </p:cNvPr>
            <p:cNvGrpSpPr/>
            <p:nvPr/>
          </p:nvGrpSpPr>
          <p:grpSpPr>
            <a:xfrm>
              <a:off x="9957333" y="558847"/>
              <a:ext cx="624845" cy="109460"/>
              <a:chOff x="9998875" y="558847"/>
              <a:chExt cx="624845" cy="109460"/>
            </a:xfrm>
          </p:grpSpPr>
          <p:sp>
            <p:nvSpPr>
              <p:cNvPr id="31" name="Freeform: Shape 253">
                <a:extLst>
                  <a:ext uri="{FF2B5EF4-FFF2-40B4-BE49-F238E27FC236}">
                    <a16:creationId xmlns:a16="http://schemas.microsoft.com/office/drawing/2014/main" id="{6A786B37-8F59-4BCB-9071-F9EB83FC19F9}"/>
                  </a:ext>
                </a:extLst>
              </p:cNvPr>
              <p:cNvSpPr/>
              <p:nvPr/>
            </p:nvSpPr>
            <p:spPr>
              <a:xfrm>
                <a:off x="9998875" y="590054"/>
                <a:ext cx="442595" cy="47047"/>
              </a:xfrm>
              <a:custGeom>
                <a:avLst/>
                <a:gdLst>
                  <a:gd name="connsiteX0" fmla="*/ 419072 w 442595"/>
                  <a:gd name="connsiteY0" fmla="*/ 47048 h 47047"/>
                  <a:gd name="connsiteX1" fmla="*/ 23524 w 442595"/>
                  <a:gd name="connsiteY1" fmla="*/ 47048 h 47047"/>
                  <a:gd name="connsiteX2" fmla="*/ 0 w 442595"/>
                  <a:gd name="connsiteY2" fmla="*/ 23524 h 47047"/>
                  <a:gd name="connsiteX3" fmla="*/ 0 w 442595"/>
                  <a:gd name="connsiteY3" fmla="*/ 23524 h 47047"/>
                  <a:gd name="connsiteX4" fmla="*/ 23524 w 442595"/>
                  <a:gd name="connsiteY4" fmla="*/ 0 h 47047"/>
                  <a:gd name="connsiteX5" fmla="*/ 419072 w 442595"/>
                  <a:gd name="connsiteY5" fmla="*/ 0 h 47047"/>
                  <a:gd name="connsiteX6" fmla="*/ 442596 w 442595"/>
                  <a:gd name="connsiteY6" fmla="*/ 23524 h 47047"/>
                  <a:gd name="connsiteX7" fmla="*/ 442596 w 442595"/>
                  <a:gd name="connsiteY7" fmla="*/ 23524 h 47047"/>
                  <a:gd name="connsiteX8" fmla="*/ 419072 w 442595"/>
                  <a:gd name="connsiteY8" fmla="*/ 47048 h 4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95" h="47047">
                    <a:moveTo>
                      <a:pt x="419072" y="47048"/>
                    </a:moveTo>
                    <a:lnTo>
                      <a:pt x="23524" y="47048"/>
                    </a:lnTo>
                    <a:cubicBezTo>
                      <a:pt x="10534" y="47048"/>
                      <a:pt x="0" y="36513"/>
                      <a:pt x="0" y="23524"/>
                    </a:cubicBezTo>
                    <a:lnTo>
                      <a:pt x="0" y="23524"/>
                    </a:lnTo>
                    <a:cubicBezTo>
                      <a:pt x="0" y="10534"/>
                      <a:pt x="10534" y="0"/>
                      <a:pt x="23524" y="0"/>
                    </a:cubicBezTo>
                    <a:lnTo>
                      <a:pt x="419072" y="0"/>
                    </a:lnTo>
                    <a:cubicBezTo>
                      <a:pt x="432062" y="0"/>
                      <a:pt x="442596" y="10534"/>
                      <a:pt x="442596" y="23524"/>
                    </a:cubicBezTo>
                    <a:lnTo>
                      <a:pt x="442596" y="23524"/>
                    </a:lnTo>
                    <a:cubicBezTo>
                      <a:pt x="442596" y="36513"/>
                      <a:pt x="432062" y="47048"/>
                      <a:pt x="419072" y="47048"/>
                    </a:cubicBezTo>
                    <a:close/>
                  </a:path>
                </a:pathLst>
              </a:custGeom>
              <a:solidFill>
                <a:srgbClr val="2E3192"/>
              </a:solidFill>
              <a:ln w="7898" cap="flat">
                <a:noFill/>
                <a:prstDash val="solid"/>
                <a:miter/>
              </a:ln>
            </p:spPr>
            <p:txBody>
              <a:bodyPr rtlCol="0" anchor="ctr"/>
              <a:lstStyle/>
              <a:p>
                <a:endParaRPr lang="en-US"/>
              </a:p>
            </p:txBody>
          </p:sp>
          <p:sp>
            <p:nvSpPr>
              <p:cNvPr id="32" name="Freeform: Shape 254">
                <a:extLst>
                  <a:ext uri="{FF2B5EF4-FFF2-40B4-BE49-F238E27FC236}">
                    <a16:creationId xmlns:a16="http://schemas.microsoft.com/office/drawing/2014/main" id="{85BD3353-1B3F-4580-8775-452368ABDC79}"/>
                  </a:ext>
                </a:extLst>
              </p:cNvPr>
              <p:cNvSpPr/>
              <p:nvPr/>
            </p:nvSpPr>
            <p:spPr>
              <a:xfrm>
                <a:off x="10514260" y="558847"/>
                <a:ext cx="109460" cy="109460"/>
              </a:xfrm>
              <a:custGeom>
                <a:avLst/>
                <a:gdLst>
                  <a:gd name="connsiteX0" fmla="*/ 109461 w 109460"/>
                  <a:gd name="connsiteY0" fmla="*/ 54730 h 109460"/>
                  <a:gd name="connsiteX1" fmla="*/ 54730 w 109460"/>
                  <a:gd name="connsiteY1" fmla="*/ 109461 h 109460"/>
                  <a:gd name="connsiteX2" fmla="*/ 0 w 109460"/>
                  <a:gd name="connsiteY2" fmla="*/ 54730 h 109460"/>
                  <a:gd name="connsiteX3" fmla="*/ 54730 w 109460"/>
                  <a:gd name="connsiteY3" fmla="*/ 0 h 109460"/>
                  <a:gd name="connsiteX4" fmla="*/ 109461 w 109460"/>
                  <a:gd name="connsiteY4" fmla="*/ 54730 h 10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60" h="109460">
                    <a:moveTo>
                      <a:pt x="109461" y="54730"/>
                    </a:moveTo>
                    <a:cubicBezTo>
                      <a:pt x="109461" y="84957"/>
                      <a:pt x="84957" y="109461"/>
                      <a:pt x="54730" y="109461"/>
                    </a:cubicBezTo>
                    <a:cubicBezTo>
                      <a:pt x="24504" y="109461"/>
                      <a:pt x="0" y="84957"/>
                      <a:pt x="0" y="54730"/>
                    </a:cubicBezTo>
                    <a:cubicBezTo>
                      <a:pt x="0" y="24504"/>
                      <a:pt x="24504" y="0"/>
                      <a:pt x="54730" y="0"/>
                    </a:cubicBezTo>
                    <a:cubicBezTo>
                      <a:pt x="84957" y="0"/>
                      <a:pt x="109461" y="24504"/>
                      <a:pt x="109461" y="54730"/>
                    </a:cubicBezTo>
                    <a:close/>
                  </a:path>
                </a:pathLst>
              </a:custGeom>
              <a:solidFill>
                <a:srgbClr val="2E3192"/>
              </a:solidFill>
              <a:ln w="7898" cap="flat">
                <a:noFill/>
                <a:prstDash val="solid"/>
                <a:miter/>
              </a:ln>
            </p:spPr>
            <p:txBody>
              <a:bodyPr rtlCol="0" anchor="ctr"/>
              <a:lstStyle/>
              <a:p>
                <a:endParaRPr lang="en-US"/>
              </a:p>
            </p:txBody>
          </p:sp>
        </p:grpSp>
      </p:grpSp>
      <p:grpSp>
        <p:nvGrpSpPr>
          <p:cNvPr id="33" name="그룹 32">
            <a:extLst>
              <a:ext uri="{FF2B5EF4-FFF2-40B4-BE49-F238E27FC236}">
                <a16:creationId xmlns:a16="http://schemas.microsoft.com/office/drawing/2014/main" id="{6FB6E6BA-8033-4A81-A67B-82CD9BF9BE8C}"/>
              </a:ext>
            </a:extLst>
          </p:cNvPr>
          <p:cNvGrpSpPr/>
          <p:nvPr/>
        </p:nvGrpSpPr>
        <p:grpSpPr>
          <a:xfrm>
            <a:off x="1739986" y="2101787"/>
            <a:ext cx="901994" cy="1001346"/>
            <a:chOff x="5196800" y="3851940"/>
            <a:chExt cx="1396937" cy="1550805"/>
          </a:xfrm>
          <a:solidFill>
            <a:schemeClr val="accent2"/>
          </a:solidFill>
        </p:grpSpPr>
        <p:sp>
          <p:nvSpPr>
            <p:cNvPr id="34" name="자유형: 도형 33">
              <a:extLst>
                <a:ext uri="{FF2B5EF4-FFF2-40B4-BE49-F238E27FC236}">
                  <a16:creationId xmlns:a16="http://schemas.microsoft.com/office/drawing/2014/main" id="{5B5C2261-C10A-4037-9BF7-605E690E37F0}"/>
                </a:ext>
              </a:extLst>
            </p:cNvPr>
            <p:cNvSpPr/>
            <p:nvPr/>
          </p:nvSpPr>
          <p:spPr>
            <a:xfrm>
              <a:off x="5334092" y="4274746"/>
              <a:ext cx="1122352" cy="92789"/>
            </a:xfrm>
            <a:custGeom>
              <a:avLst/>
              <a:gdLst>
                <a:gd name="connsiteX0" fmla="*/ 2196397 w 2221585"/>
                <a:gd name="connsiteY0" fmla="*/ 183667 h 183667"/>
                <a:gd name="connsiteX1" fmla="*/ 25189 w 2221585"/>
                <a:gd name="connsiteY1" fmla="*/ 183667 h 183667"/>
                <a:gd name="connsiteX2" fmla="*/ 0 w 2221585"/>
                <a:gd name="connsiteY2" fmla="*/ 158479 h 183667"/>
                <a:gd name="connsiteX3" fmla="*/ 0 w 2221585"/>
                <a:gd name="connsiteY3" fmla="*/ 25189 h 183667"/>
                <a:gd name="connsiteX4" fmla="*/ 25189 w 2221585"/>
                <a:gd name="connsiteY4" fmla="*/ 0 h 183667"/>
                <a:gd name="connsiteX5" fmla="*/ 2196397 w 2221585"/>
                <a:gd name="connsiteY5" fmla="*/ 0 h 183667"/>
                <a:gd name="connsiteX6" fmla="*/ 2221586 w 2221585"/>
                <a:gd name="connsiteY6" fmla="*/ 25189 h 183667"/>
                <a:gd name="connsiteX7" fmla="*/ 2221586 w 2221585"/>
                <a:gd name="connsiteY7" fmla="*/ 158566 h 183667"/>
                <a:gd name="connsiteX8" fmla="*/ 2196397 w 2221585"/>
                <a:gd name="connsiteY8" fmla="*/ 183667 h 18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585" h="183667">
                  <a:moveTo>
                    <a:pt x="2196397" y="183667"/>
                  </a:moveTo>
                  <a:lnTo>
                    <a:pt x="25189" y="183667"/>
                  </a:lnTo>
                  <a:cubicBezTo>
                    <a:pt x="11282" y="183667"/>
                    <a:pt x="0" y="172385"/>
                    <a:pt x="0" y="158479"/>
                  </a:cubicBezTo>
                  <a:lnTo>
                    <a:pt x="0" y="25189"/>
                  </a:lnTo>
                  <a:cubicBezTo>
                    <a:pt x="0" y="11282"/>
                    <a:pt x="11282" y="0"/>
                    <a:pt x="25189" y="0"/>
                  </a:cubicBezTo>
                  <a:lnTo>
                    <a:pt x="2196397" y="0"/>
                  </a:lnTo>
                  <a:cubicBezTo>
                    <a:pt x="2210303" y="0"/>
                    <a:pt x="2221586" y="11282"/>
                    <a:pt x="2221586" y="25189"/>
                  </a:cubicBezTo>
                  <a:lnTo>
                    <a:pt x="2221586" y="158566"/>
                  </a:lnTo>
                  <a:cubicBezTo>
                    <a:pt x="2221498" y="172472"/>
                    <a:pt x="2210216" y="183667"/>
                    <a:pt x="2196397" y="183667"/>
                  </a:cubicBezTo>
                  <a:close/>
                </a:path>
              </a:pathLst>
            </a:custGeom>
            <a:grpFill/>
            <a:ln w="8746" cap="flat">
              <a:noFill/>
              <a:prstDash val="solid"/>
              <a:miter/>
            </a:ln>
          </p:spPr>
          <p:txBody>
            <a:bodyPr rtlCol="0" anchor="ctr"/>
            <a:lstStyle/>
            <a:p>
              <a:endParaRPr lang="ko-KR" altLang="en-US"/>
            </a:p>
          </p:txBody>
        </p:sp>
        <p:sp>
          <p:nvSpPr>
            <p:cNvPr id="35" name="자유형: 도형 34">
              <a:extLst>
                <a:ext uri="{FF2B5EF4-FFF2-40B4-BE49-F238E27FC236}">
                  <a16:creationId xmlns:a16="http://schemas.microsoft.com/office/drawing/2014/main" id="{2FFA648B-6539-4129-949C-CB318C3D89EE}"/>
                </a:ext>
              </a:extLst>
            </p:cNvPr>
            <p:cNvSpPr/>
            <p:nvPr/>
          </p:nvSpPr>
          <p:spPr>
            <a:xfrm>
              <a:off x="5367941" y="4394047"/>
              <a:ext cx="163486" cy="680454"/>
            </a:xfrm>
            <a:custGeom>
              <a:avLst/>
              <a:gdLst>
                <a:gd name="connsiteX0" fmla="*/ 323604 w 323604"/>
                <a:gd name="connsiteY0" fmla="*/ 1346892 h 1346892"/>
                <a:gd name="connsiteX1" fmla="*/ 0 w 323604"/>
                <a:gd name="connsiteY1" fmla="*/ 1346892 h 1346892"/>
                <a:gd name="connsiteX2" fmla="*/ 34984 w 323604"/>
                <a:gd name="connsiteY2" fmla="*/ 46442 h 1346892"/>
                <a:gd name="connsiteX3" fmla="*/ 81426 w 323604"/>
                <a:gd name="connsiteY3" fmla="*/ 0 h 1346892"/>
                <a:gd name="connsiteX4" fmla="*/ 242178 w 323604"/>
                <a:gd name="connsiteY4" fmla="*/ 0 h 1346892"/>
                <a:gd name="connsiteX5" fmla="*/ 288620 w 323604"/>
                <a:gd name="connsiteY5" fmla="*/ 46442 h 1346892"/>
                <a:gd name="connsiteX6" fmla="*/ 323604 w 323604"/>
                <a:gd name="connsiteY6" fmla="*/ 1346892 h 13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04" h="1346892">
                  <a:moveTo>
                    <a:pt x="323604" y="1346892"/>
                  </a:moveTo>
                  <a:lnTo>
                    <a:pt x="0" y="1346892"/>
                  </a:lnTo>
                  <a:lnTo>
                    <a:pt x="34984" y="46442"/>
                  </a:lnTo>
                  <a:cubicBezTo>
                    <a:pt x="34984" y="20816"/>
                    <a:pt x="55800" y="0"/>
                    <a:pt x="81426" y="0"/>
                  </a:cubicBezTo>
                  <a:lnTo>
                    <a:pt x="242178" y="0"/>
                  </a:lnTo>
                  <a:cubicBezTo>
                    <a:pt x="267804" y="0"/>
                    <a:pt x="288620" y="20816"/>
                    <a:pt x="288620" y="46442"/>
                  </a:cubicBezTo>
                  <a:lnTo>
                    <a:pt x="323604" y="1346892"/>
                  </a:lnTo>
                  <a:close/>
                </a:path>
              </a:pathLst>
            </a:custGeom>
            <a:grpFill/>
            <a:ln w="8746" cap="flat">
              <a:noFill/>
              <a:prstDash val="solid"/>
              <a:miter/>
            </a:ln>
          </p:spPr>
          <p:txBody>
            <a:bodyPr rtlCol="0" anchor="ctr"/>
            <a:lstStyle/>
            <a:p>
              <a:endParaRPr lang="ko-KR" altLang="en-US"/>
            </a:p>
          </p:txBody>
        </p:sp>
        <p:sp>
          <p:nvSpPr>
            <p:cNvPr id="36" name="자유형: 도형 35">
              <a:extLst>
                <a:ext uri="{FF2B5EF4-FFF2-40B4-BE49-F238E27FC236}">
                  <a16:creationId xmlns:a16="http://schemas.microsoft.com/office/drawing/2014/main" id="{55511E19-4AA3-4C24-B7AB-E94D3FAB0328}"/>
                </a:ext>
              </a:extLst>
            </p:cNvPr>
            <p:cNvSpPr/>
            <p:nvPr/>
          </p:nvSpPr>
          <p:spPr>
            <a:xfrm>
              <a:off x="5664734" y="4394047"/>
              <a:ext cx="163486" cy="680454"/>
            </a:xfrm>
            <a:custGeom>
              <a:avLst/>
              <a:gdLst>
                <a:gd name="connsiteX0" fmla="*/ 323604 w 323604"/>
                <a:gd name="connsiteY0" fmla="*/ 1346892 h 1346892"/>
                <a:gd name="connsiteX1" fmla="*/ 0 w 323604"/>
                <a:gd name="connsiteY1" fmla="*/ 1346892 h 1346892"/>
                <a:gd name="connsiteX2" fmla="*/ 34984 w 323604"/>
                <a:gd name="connsiteY2" fmla="*/ 46442 h 1346892"/>
                <a:gd name="connsiteX3" fmla="*/ 81426 w 323604"/>
                <a:gd name="connsiteY3" fmla="*/ 0 h 1346892"/>
                <a:gd name="connsiteX4" fmla="*/ 242178 w 323604"/>
                <a:gd name="connsiteY4" fmla="*/ 0 h 1346892"/>
                <a:gd name="connsiteX5" fmla="*/ 288620 w 323604"/>
                <a:gd name="connsiteY5" fmla="*/ 46442 h 1346892"/>
                <a:gd name="connsiteX6" fmla="*/ 323604 w 323604"/>
                <a:gd name="connsiteY6" fmla="*/ 1346892 h 13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04" h="1346892">
                  <a:moveTo>
                    <a:pt x="323604" y="1346892"/>
                  </a:moveTo>
                  <a:lnTo>
                    <a:pt x="0" y="1346892"/>
                  </a:lnTo>
                  <a:lnTo>
                    <a:pt x="34984" y="46442"/>
                  </a:lnTo>
                  <a:cubicBezTo>
                    <a:pt x="34984" y="20816"/>
                    <a:pt x="55800" y="0"/>
                    <a:pt x="81426" y="0"/>
                  </a:cubicBezTo>
                  <a:lnTo>
                    <a:pt x="242178" y="0"/>
                  </a:lnTo>
                  <a:cubicBezTo>
                    <a:pt x="267804" y="0"/>
                    <a:pt x="288620" y="20816"/>
                    <a:pt x="288620" y="46442"/>
                  </a:cubicBezTo>
                  <a:lnTo>
                    <a:pt x="323604" y="1346892"/>
                  </a:lnTo>
                  <a:close/>
                </a:path>
              </a:pathLst>
            </a:custGeom>
            <a:grpFill/>
            <a:ln w="8746" cap="flat">
              <a:noFill/>
              <a:prstDash val="solid"/>
              <a:miter/>
            </a:ln>
          </p:spPr>
          <p:txBody>
            <a:bodyPr rtlCol="0" anchor="ctr"/>
            <a:lstStyle/>
            <a:p>
              <a:endParaRPr lang="ko-KR" altLang="en-US"/>
            </a:p>
          </p:txBody>
        </p:sp>
        <p:sp>
          <p:nvSpPr>
            <p:cNvPr id="37" name="자유형: 도형 36">
              <a:extLst>
                <a:ext uri="{FF2B5EF4-FFF2-40B4-BE49-F238E27FC236}">
                  <a16:creationId xmlns:a16="http://schemas.microsoft.com/office/drawing/2014/main" id="{D4EB8B09-DD4D-4D4B-834D-D279A13599A2}"/>
                </a:ext>
              </a:extLst>
            </p:cNvPr>
            <p:cNvSpPr/>
            <p:nvPr/>
          </p:nvSpPr>
          <p:spPr>
            <a:xfrm>
              <a:off x="5961482" y="4394047"/>
              <a:ext cx="163486" cy="680454"/>
            </a:xfrm>
            <a:custGeom>
              <a:avLst/>
              <a:gdLst>
                <a:gd name="connsiteX0" fmla="*/ 323604 w 323604"/>
                <a:gd name="connsiteY0" fmla="*/ 1346892 h 1346892"/>
                <a:gd name="connsiteX1" fmla="*/ 0 w 323604"/>
                <a:gd name="connsiteY1" fmla="*/ 1346892 h 1346892"/>
                <a:gd name="connsiteX2" fmla="*/ 34984 w 323604"/>
                <a:gd name="connsiteY2" fmla="*/ 46442 h 1346892"/>
                <a:gd name="connsiteX3" fmla="*/ 81426 w 323604"/>
                <a:gd name="connsiteY3" fmla="*/ 0 h 1346892"/>
                <a:gd name="connsiteX4" fmla="*/ 242178 w 323604"/>
                <a:gd name="connsiteY4" fmla="*/ 0 h 1346892"/>
                <a:gd name="connsiteX5" fmla="*/ 288620 w 323604"/>
                <a:gd name="connsiteY5" fmla="*/ 46442 h 1346892"/>
                <a:gd name="connsiteX6" fmla="*/ 323604 w 323604"/>
                <a:gd name="connsiteY6" fmla="*/ 1346892 h 13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04" h="1346892">
                  <a:moveTo>
                    <a:pt x="323604" y="1346892"/>
                  </a:moveTo>
                  <a:lnTo>
                    <a:pt x="0" y="1346892"/>
                  </a:lnTo>
                  <a:lnTo>
                    <a:pt x="34984" y="46442"/>
                  </a:lnTo>
                  <a:cubicBezTo>
                    <a:pt x="34984" y="20816"/>
                    <a:pt x="55800" y="0"/>
                    <a:pt x="81426" y="0"/>
                  </a:cubicBezTo>
                  <a:lnTo>
                    <a:pt x="242178" y="0"/>
                  </a:lnTo>
                  <a:cubicBezTo>
                    <a:pt x="267804" y="0"/>
                    <a:pt x="288620" y="20816"/>
                    <a:pt x="288620" y="46442"/>
                  </a:cubicBezTo>
                  <a:lnTo>
                    <a:pt x="323604" y="1346892"/>
                  </a:lnTo>
                  <a:close/>
                </a:path>
              </a:pathLst>
            </a:custGeom>
            <a:grpFill/>
            <a:ln w="8746" cap="flat">
              <a:noFill/>
              <a:prstDash val="solid"/>
              <a:miter/>
            </a:ln>
          </p:spPr>
          <p:txBody>
            <a:bodyPr rtlCol="0" anchor="ctr"/>
            <a:lstStyle/>
            <a:p>
              <a:endParaRPr lang="ko-KR" altLang="en-US"/>
            </a:p>
          </p:txBody>
        </p:sp>
        <p:sp>
          <p:nvSpPr>
            <p:cNvPr id="38" name="자유형: 도형 37">
              <a:extLst>
                <a:ext uri="{FF2B5EF4-FFF2-40B4-BE49-F238E27FC236}">
                  <a16:creationId xmlns:a16="http://schemas.microsoft.com/office/drawing/2014/main" id="{9A712585-D0B4-4932-9E80-46E4FEDDEC65}"/>
                </a:ext>
              </a:extLst>
            </p:cNvPr>
            <p:cNvSpPr/>
            <p:nvPr/>
          </p:nvSpPr>
          <p:spPr>
            <a:xfrm>
              <a:off x="6258276" y="4394047"/>
              <a:ext cx="163486" cy="680454"/>
            </a:xfrm>
            <a:custGeom>
              <a:avLst/>
              <a:gdLst>
                <a:gd name="connsiteX0" fmla="*/ 323604 w 323604"/>
                <a:gd name="connsiteY0" fmla="*/ 1346892 h 1346892"/>
                <a:gd name="connsiteX1" fmla="*/ 0 w 323604"/>
                <a:gd name="connsiteY1" fmla="*/ 1346892 h 1346892"/>
                <a:gd name="connsiteX2" fmla="*/ 34984 w 323604"/>
                <a:gd name="connsiteY2" fmla="*/ 46442 h 1346892"/>
                <a:gd name="connsiteX3" fmla="*/ 81426 w 323604"/>
                <a:gd name="connsiteY3" fmla="*/ 0 h 1346892"/>
                <a:gd name="connsiteX4" fmla="*/ 242178 w 323604"/>
                <a:gd name="connsiteY4" fmla="*/ 0 h 1346892"/>
                <a:gd name="connsiteX5" fmla="*/ 288620 w 323604"/>
                <a:gd name="connsiteY5" fmla="*/ 46442 h 1346892"/>
                <a:gd name="connsiteX6" fmla="*/ 323604 w 323604"/>
                <a:gd name="connsiteY6" fmla="*/ 1346892 h 13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04" h="1346892">
                  <a:moveTo>
                    <a:pt x="323604" y="1346892"/>
                  </a:moveTo>
                  <a:lnTo>
                    <a:pt x="0" y="1346892"/>
                  </a:lnTo>
                  <a:lnTo>
                    <a:pt x="34984" y="46442"/>
                  </a:lnTo>
                  <a:cubicBezTo>
                    <a:pt x="34984" y="20816"/>
                    <a:pt x="55800" y="0"/>
                    <a:pt x="81426" y="0"/>
                  </a:cubicBezTo>
                  <a:lnTo>
                    <a:pt x="242178" y="0"/>
                  </a:lnTo>
                  <a:cubicBezTo>
                    <a:pt x="267804" y="0"/>
                    <a:pt x="288620" y="20816"/>
                    <a:pt x="288620" y="46442"/>
                  </a:cubicBezTo>
                  <a:lnTo>
                    <a:pt x="323604" y="1346892"/>
                  </a:lnTo>
                  <a:close/>
                </a:path>
              </a:pathLst>
            </a:custGeom>
            <a:grpFill/>
            <a:ln w="8746" cap="flat">
              <a:noFill/>
              <a:prstDash val="solid"/>
              <a:miter/>
            </a:ln>
          </p:spPr>
          <p:txBody>
            <a:bodyPr rtlCol="0" anchor="ctr"/>
            <a:lstStyle/>
            <a:p>
              <a:endParaRPr lang="ko-KR" altLang="en-US" dirty="0"/>
            </a:p>
          </p:txBody>
        </p:sp>
        <p:sp>
          <p:nvSpPr>
            <p:cNvPr id="39" name="자유형: 도형 38">
              <a:extLst>
                <a:ext uri="{FF2B5EF4-FFF2-40B4-BE49-F238E27FC236}">
                  <a16:creationId xmlns:a16="http://schemas.microsoft.com/office/drawing/2014/main" id="{96EB566F-7DF8-49AB-95C5-6C353965C75C}"/>
                </a:ext>
              </a:extLst>
            </p:cNvPr>
            <p:cNvSpPr/>
            <p:nvPr/>
          </p:nvSpPr>
          <p:spPr>
            <a:xfrm>
              <a:off x="5196800" y="3851940"/>
              <a:ext cx="1396937" cy="378801"/>
            </a:xfrm>
            <a:custGeom>
              <a:avLst/>
              <a:gdLst>
                <a:gd name="connsiteX0" fmla="*/ 1379974 w 2765099"/>
                <a:gd name="connsiteY0" fmla="*/ 749781 h 749800"/>
                <a:gd name="connsiteX1" fmla="*/ 55210 w 2765099"/>
                <a:gd name="connsiteY1" fmla="*/ 749256 h 749800"/>
                <a:gd name="connsiteX2" fmla="*/ 6144 w 2765099"/>
                <a:gd name="connsiteY2" fmla="*/ 731852 h 749800"/>
                <a:gd name="connsiteX3" fmla="*/ 31245 w 2765099"/>
                <a:gd name="connsiteY3" fmla="*/ 632584 h 749800"/>
                <a:gd name="connsiteX4" fmla="*/ 1354524 w 2765099"/>
                <a:gd name="connsiteY4" fmla="*/ 7591 h 749800"/>
                <a:gd name="connsiteX5" fmla="*/ 1410411 w 2765099"/>
                <a:gd name="connsiteY5" fmla="*/ 7241 h 749800"/>
                <a:gd name="connsiteX6" fmla="*/ 2709287 w 2765099"/>
                <a:gd name="connsiteY6" fmla="*/ 622438 h 749800"/>
                <a:gd name="connsiteX7" fmla="*/ 2760889 w 2765099"/>
                <a:gd name="connsiteY7" fmla="*/ 732289 h 749800"/>
                <a:gd name="connsiteX8" fmla="*/ 2739724 w 2765099"/>
                <a:gd name="connsiteY8" fmla="*/ 748994 h 749800"/>
                <a:gd name="connsiteX9" fmla="*/ 1379974 w 2765099"/>
                <a:gd name="connsiteY9" fmla="*/ 749431 h 749800"/>
                <a:gd name="connsiteX10" fmla="*/ 1379974 w 2765099"/>
                <a:gd name="connsiteY10" fmla="*/ 749781 h 7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5099" h="749800">
                  <a:moveTo>
                    <a:pt x="1379974" y="749781"/>
                  </a:moveTo>
                  <a:cubicBezTo>
                    <a:pt x="938386" y="749781"/>
                    <a:pt x="496798" y="749956"/>
                    <a:pt x="55210" y="749256"/>
                  </a:cubicBezTo>
                  <a:cubicBezTo>
                    <a:pt x="37543" y="749256"/>
                    <a:pt x="6407" y="746720"/>
                    <a:pt x="6144" y="731852"/>
                  </a:cubicBezTo>
                  <a:cubicBezTo>
                    <a:pt x="6494" y="702990"/>
                    <a:pt x="-18957" y="656111"/>
                    <a:pt x="31245" y="632584"/>
                  </a:cubicBezTo>
                  <a:cubicBezTo>
                    <a:pt x="182377" y="561828"/>
                    <a:pt x="1064592" y="145079"/>
                    <a:pt x="1354524" y="7591"/>
                  </a:cubicBezTo>
                  <a:cubicBezTo>
                    <a:pt x="1375252" y="-2205"/>
                    <a:pt x="1389245" y="-2730"/>
                    <a:pt x="1410411" y="7241"/>
                  </a:cubicBezTo>
                  <a:cubicBezTo>
                    <a:pt x="1834157" y="208138"/>
                    <a:pt x="2700192" y="617978"/>
                    <a:pt x="2709287" y="622438"/>
                  </a:cubicBezTo>
                  <a:cubicBezTo>
                    <a:pt x="2758266" y="646490"/>
                    <a:pt x="2773484" y="679988"/>
                    <a:pt x="2760889" y="732289"/>
                  </a:cubicBezTo>
                  <a:cubicBezTo>
                    <a:pt x="2757828" y="745058"/>
                    <a:pt x="2751006" y="748819"/>
                    <a:pt x="2739724" y="748994"/>
                  </a:cubicBezTo>
                  <a:cubicBezTo>
                    <a:pt x="2725118" y="749256"/>
                    <a:pt x="1818677" y="749431"/>
                    <a:pt x="1379974" y="749431"/>
                  </a:cubicBezTo>
                  <a:cubicBezTo>
                    <a:pt x="1379974" y="749606"/>
                    <a:pt x="1379974" y="749694"/>
                    <a:pt x="1379974" y="749781"/>
                  </a:cubicBezTo>
                  <a:close/>
                </a:path>
              </a:pathLst>
            </a:custGeom>
            <a:grpFill/>
            <a:ln w="8746" cap="flat">
              <a:noFill/>
              <a:prstDash val="solid"/>
              <a:miter/>
            </a:ln>
          </p:spPr>
          <p:txBody>
            <a:bodyPr rtlCol="0" anchor="ctr"/>
            <a:lstStyle/>
            <a:p>
              <a:endParaRPr lang="ko-KR" altLang="en-US"/>
            </a:p>
          </p:txBody>
        </p:sp>
        <p:sp>
          <p:nvSpPr>
            <p:cNvPr id="40" name="자유형: 도형 39">
              <a:extLst>
                <a:ext uri="{FF2B5EF4-FFF2-40B4-BE49-F238E27FC236}">
                  <a16:creationId xmlns:a16="http://schemas.microsoft.com/office/drawing/2014/main" id="{36FF2591-2371-43C4-9BC7-1582AEA343C0}"/>
                </a:ext>
              </a:extLst>
            </p:cNvPr>
            <p:cNvSpPr/>
            <p:nvPr/>
          </p:nvSpPr>
          <p:spPr>
            <a:xfrm>
              <a:off x="5334092" y="5140179"/>
              <a:ext cx="1122352" cy="92789"/>
            </a:xfrm>
            <a:custGeom>
              <a:avLst/>
              <a:gdLst>
                <a:gd name="connsiteX0" fmla="*/ 2196397 w 2221585"/>
                <a:gd name="connsiteY0" fmla="*/ 183667 h 183667"/>
                <a:gd name="connsiteX1" fmla="*/ 25189 w 2221585"/>
                <a:gd name="connsiteY1" fmla="*/ 183667 h 183667"/>
                <a:gd name="connsiteX2" fmla="*/ 0 w 2221585"/>
                <a:gd name="connsiteY2" fmla="*/ 158479 h 183667"/>
                <a:gd name="connsiteX3" fmla="*/ 0 w 2221585"/>
                <a:gd name="connsiteY3" fmla="*/ 25189 h 183667"/>
                <a:gd name="connsiteX4" fmla="*/ 25189 w 2221585"/>
                <a:gd name="connsiteY4" fmla="*/ 0 h 183667"/>
                <a:gd name="connsiteX5" fmla="*/ 2196397 w 2221585"/>
                <a:gd name="connsiteY5" fmla="*/ 0 h 183667"/>
                <a:gd name="connsiteX6" fmla="*/ 2221586 w 2221585"/>
                <a:gd name="connsiteY6" fmla="*/ 25189 h 183667"/>
                <a:gd name="connsiteX7" fmla="*/ 2221586 w 2221585"/>
                <a:gd name="connsiteY7" fmla="*/ 158566 h 183667"/>
                <a:gd name="connsiteX8" fmla="*/ 2196397 w 2221585"/>
                <a:gd name="connsiteY8" fmla="*/ 183667 h 18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585" h="183667">
                  <a:moveTo>
                    <a:pt x="2196397" y="183667"/>
                  </a:moveTo>
                  <a:lnTo>
                    <a:pt x="25189" y="183667"/>
                  </a:lnTo>
                  <a:cubicBezTo>
                    <a:pt x="11282" y="183667"/>
                    <a:pt x="0" y="172385"/>
                    <a:pt x="0" y="158479"/>
                  </a:cubicBezTo>
                  <a:lnTo>
                    <a:pt x="0" y="25189"/>
                  </a:lnTo>
                  <a:cubicBezTo>
                    <a:pt x="0" y="11282"/>
                    <a:pt x="11282" y="0"/>
                    <a:pt x="25189" y="0"/>
                  </a:cubicBezTo>
                  <a:lnTo>
                    <a:pt x="2196397" y="0"/>
                  </a:lnTo>
                  <a:cubicBezTo>
                    <a:pt x="2210303" y="0"/>
                    <a:pt x="2221586" y="11282"/>
                    <a:pt x="2221586" y="25189"/>
                  </a:cubicBezTo>
                  <a:lnTo>
                    <a:pt x="2221586" y="158566"/>
                  </a:lnTo>
                  <a:cubicBezTo>
                    <a:pt x="2221498" y="172472"/>
                    <a:pt x="2210216" y="183667"/>
                    <a:pt x="2196397" y="183667"/>
                  </a:cubicBezTo>
                  <a:close/>
                </a:path>
              </a:pathLst>
            </a:custGeom>
            <a:grpFill/>
            <a:ln w="8746" cap="flat">
              <a:noFill/>
              <a:prstDash val="solid"/>
              <a:miter/>
            </a:ln>
          </p:spPr>
          <p:txBody>
            <a:bodyPr rtlCol="0" anchor="ctr"/>
            <a:lstStyle/>
            <a:p>
              <a:endParaRPr lang="ko-KR" altLang="en-US"/>
            </a:p>
          </p:txBody>
        </p:sp>
        <p:sp>
          <p:nvSpPr>
            <p:cNvPr id="41" name="자유형: 도형 40">
              <a:extLst>
                <a:ext uri="{FF2B5EF4-FFF2-40B4-BE49-F238E27FC236}">
                  <a16:creationId xmlns:a16="http://schemas.microsoft.com/office/drawing/2014/main" id="{86036259-6921-4DB9-A0CF-E0C3112D4243}"/>
                </a:ext>
              </a:extLst>
            </p:cNvPr>
            <p:cNvSpPr/>
            <p:nvPr/>
          </p:nvSpPr>
          <p:spPr>
            <a:xfrm>
              <a:off x="5265268" y="5258745"/>
              <a:ext cx="1260000" cy="144000"/>
            </a:xfrm>
            <a:custGeom>
              <a:avLst/>
              <a:gdLst>
                <a:gd name="connsiteX0" fmla="*/ 2196397 w 2221585"/>
                <a:gd name="connsiteY0" fmla="*/ 183667 h 183667"/>
                <a:gd name="connsiteX1" fmla="*/ 25189 w 2221585"/>
                <a:gd name="connsiteY1" fmla="*/ 183667 h 183667"/>
                <a:gd name="connsiteX2" fmla="*/ 0 w 2221585"/>
                <a:gd name="connsiteY2" fmla="*/ 158479 h 183667"/>
                <a:gd name="connsiteX3" fmla="*/ 0 w 2221585"/>
                <a:gd name="connsiteY3" fmla="*/ 25189 h 183667"/>
                <a:gd name="connsiteX4" fmla="*/ 25189 w 2221585"/>
                <a:gd name="connsiteY4" fmla="*/ 0 h 183667"/>
                <a:gd name="connsiteX5" fmla="*/ 2196397 w 2221585"/>
                <a:gd name="connsiteY5" fmla="*/ 0 h 183667"/>
                <a:gd name="connsiteX6" fmla="*/ 2221586 w 2221585"/>
                <a:gd name="connsiteY6" fmla="*/ 25189 h 183667"/>
                <a:gd name="connsiteX7" fmla="*/ 2221586 w 2221585"/>
                <a:gd name="connsiteY7" fmla="*/ 158566 h 183667"/>
                <a:gd name="connsiteX8" fmla="*/ 2196397 w 2221585"/>
                <a:gd name="connsiteY8" fmla="*/ 183667 h 18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585" h="183667">
                  <a:moveTo>
                    <a:pt x="2196397" y="183667"/>
                  </a:moveTo>
                  <a:lnTo>
                    <a:pt x="25189" y="183667"/>
                  </a:lnTo>
                  <a:cubicBezTo>
                    <a:pt x="11282" y="183667"/>
                    <a:pt x="0" y="172385"/>
                    <a:pt x="0" y="158479"/>
                  </a:cubicBezTo>
                  <a:lnTo>
                    <a:pt x="0" y="25189"/>
                  </a:lnTo>
                  <a:cubicBezTo>
                    <a:pt x="0" y="11282"/>
                    <a:pt x="11282" y="0"/>
                    <a:pt x="25189" y="0"/>
                  </a:cubicBezTo>
                  <a:lnTo>
                    <a:pt x="2196397" y="0"/>
                  </a:lnTo>
                  <a:cubicBezTo>
                    <a:pt x="2210303" y="0"/>
                    <a:pt x="2221586" y="11282"/>
                    <a:pt x="2221586" y="25189"/>
                  </a:cubicBezTo>
                  <a:lnTo>
                    <a:pt x="2221586" y="158566"/>
                  </a:lnTo>
                  <a:cubicBezTo>
                    <a:pt x="2221498" y="172472"/>
                    <a:pt x="2210216" y="183667"/>
                    <a:pt x="2196397" y="183667"/>
                  </a:cubicBezTo>
                  <a:close/>
                </a:path>
              </a:pathLst>
            </a:custGeom>
            <a:grpFill/>
            <a:ln w="8746" cap="flat">
              <a:noFill/>
              <a:prstDash val="solid"/>
              <a:miter/>
            </a:ln>
          </p:spPr>
          <p:txBody>
            <a:bodyPr rtlCol="0" anchor="ctr"/>
            <a:lstStyle/>
            <a:p>
              <a:endParaRPr lang="ko-KR" alt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dirty="0">
                <a:latin typeface="Algerian" panose="04020705040A02060702" pitchFamily="82" charset="0"/>
              </a:rPr>
              <a:t>conclusion</a:t>
            </a:r>
          </a:p>
        </p:txBody>
      </p:sp>
      <p:grpSp>
        <p:nvGrpSpPr>
          <p:cNvPr id="22" name="그룹 21">
            <a:extLst>
              <a:ext uri="{FF2B5EF4-FFF2-40B4-BE49-F238E27FC236}">
                <a16:creationId xmlns:a16="http://schemas.microsoft.com/office/drawing/2014/main" id="{1632E061-D62C-4C5C-97F6-EDA99B32882A}"/>
              </a:ext>
            </a:extLst>
          </p:cNvPr>
          <p:cNvGrpSpPr/>
          <p:nvPr/>
        </p:nvGrpSpPr>
        <p:grpSpPr>
          <a:xfrm>
            <a:off x="0" y="2419705"/>
            <a:ext cx="1924654" cy="4438167"/>
            <a:chOff x="0" y="2419705"/>
            <a:chExt cx="1924654" cy="4438167"/>
          </a:xfrm>
        </p:grpSpPr>
        <p:sp>
          <p:nvSpPr>
            <p:cNvPr id="15" name="Graphic 2">
              <a:extLst>
                <a:ext uri="{FF2B5EF4-FFF2-40B4-BE49-F238E27FC236}">
                  <a16:creationId xmlns:a16="http://schemas.microsoft.com/office/drawing/2014/main" id="{D85C3F85-2A35-468A-8951-4D5B79897C1F}"/>
                </a:ext>
              </a:extLst>
            </p:cNvPr>
            <p:cNvSpPr/>
            <p:nvPr/>
          </p:nvSpPr>
          <p:spPr>
            <a:xfrm>
              <a:off x="476016" y="2419705"/>
              <a:ext cx="1448638" cy="2823489"/>
            </a:xfrm>
            <a:custGeom>
              <a:avLst/>
              <a:gdLst>
                <a:gd name="connsiteX0" fmla="*/ 762133 w 1046002"/>
                <a:gd name="connsiteY0" fmla="*/ 1448765 h 2038726"/>
                <a:gd name="connsiteX1" fmla="*/ 673187 w 1046002"/>
                <a:gd name="connsiteY1" fmla="*/ 1398279 h 2038726"/>
                <a:gd name="connsiteX2" fmla="*/ 715238 w 1046002"/>
                <a:gd name="connsiteY2" fmla="*/ 1306870 h 2038726"/>
                <a:gd name="connsiteX3" fmla="*/ 769065 w 1046002"/>
                <a:gd name="connsiteY3" fmla="*/ 1243272 h 2038726"/>
                <a:gd name="connsiteX4" fmla="*/ 862186 w 1046002"/>
                <a:gd name="connsiteY4" fmla="*/ 955807 h 2038726"/>
                <a:gd name="connsiteX5" fmla="*/ 923905 w 1046002"/>
                <a:gd name="connsiteY5" fmla="*/ 639613 h 2038726"/>
                <a:gd name="connsiteX6" fmla="*/ 1038740 w 1046002"/>
                <a:gd name="connsiteY6" fmla="*/ 318950 h 2038726"/>
                <a:gd name="connsiteX7" fmla="*/ 1043333 w 1046002"/>
                <a:gd name="connsiteY7" fmla="*/ 224827 h 2038726"/>
                <a:gd name="connsiteX8" fmla="*/ 1020533 w 1046002"/>
                <a:gd name="connsiteY8" fmla="*/ 170583 h 2038726"/>
                <a:gd name="connsiteX9" fmla="*/ 948500 w 1046002"/>
                <a:gd name="connsiteY9" fmla="*/ 111954 h 2038726"/>
                <a:gd name="connsiteX10" fmla="*/ 821638 w 1046002"/>
                <a:gd name="connsiteY10" fmla="*/ 122143 h 2038726"/>
                <a:gd name="connsiteX11" fmla="*/ 674273 w 1046002"/>
                <a:gd name="connsiteY11" fmla="*/ 359247 h 2038726"/>
                <a:gd name="connsiteX12" fmla="*/ 668928 w 1046002"/>
                <a:gd name="connsiteY12" fmla="*/ 0 h 2038726"/>
                <a:gd name="connsiteX13" fmla="*/ 533464 w 1046002"/>
                <a:gd name="connsiteY13" fmla="*/ 284541 h 2038726"/>
                <a:gd name="connsiteX14" fmla="*/ 457672 w 1046002"/>
                <a:gd name="connsiteY14" fmla="*/ 378874 h 2038726"/>
                <a:gd name="connsiteX15" fmla="*/ 359206 w 1046002"/>
                <a:gd name="connsiteY15" fmla="*/ 531292 h 2038726"/>
                <a:gd name="connsiteX16" fmla="*/ 346345 w 1046002"/>
                <a:gd name="connsiteY16" fmla="*/ 591298 h 2038726"/>
                <a:gd name="connsiteX17" fmla="*/ 282914 w 1046002"/>
                <a:gd name="connsiteY17" fmla="*/ 1045254 h 2038726"/>
                <a:gd name="connsiteX18" fmla="*/ 261032 w 1046002"/>
                <a:gd name="connsiteY18" fmla="*/ 1104551 h 2038726"/>
                <a:gd name="connsiteX19" fmla="*/ 240738 w 1046002"/>
                <a:gd name="connsiteY19" fmla="*/ 1163555 h 2038726"/>
                <a:gd name="connsiteX20" fmla="*/ 148702 w 1046002"/>
                <a:gd name="connsiteY20" fmla="*/ 1360571 h 2038726"/>
                <a:gd name="connsiteX21" fmla="*/ 7267 w 1046002"/>
                <a:gd name="connsiteY21" fmla="*/ 1579844 h 2038726"/>
                <a:gd name="connsiteX22" fmla="*/ 1 w 1046002"/>
                <a:gd name="connsiteY22" fmla="*/ 1599554 h 2038726"/>
                <a:gd name="connsiteX23" fmla="*/ 105148 w 1046002"/>
                <a:gd name="connsiteY23" fmla="*/ 1731385 h 2038726"/>
                <a:gd name="connsiteX24" fmla="*/ 358997 w 1046002"/>
                <a:gd name="connsiteY24" fmla="*/ 1930030 h 2038726"/>
                <a:gd name="connsiteX25" fmla="*/ 502103 w 1046002"/>
                <a:gd name="connsiteY25" fmla="*/ 2004819 h 2038726"/>
                <a:gd name="connsiteX26" fmla="*/ 629633 w 1046002"/>
                <a:gd name="connsiteY26" fmla="*/ 2020938 h 2038726"/>
                <a:gd name="connsiteX27" fmla="*/ 730188 w 1046002"/>
                <a:gd name="connsiteY27" fmla="*/ 1789513 h 2038726"/>
                <a:gd name="connsiteX28" fmla="*/ 783095 w 1046002"/>
                <a:gd name="connsiteY28" fmla="*/ 1709044 h 2038726"/>
                <a:gd name="connsiteX29" fmla="*/ 799799 w 1046002"/>
                <a:gd name="connsiteY29" fmla="*/ 1685368 h 2038726"/>
                <a:gd name="connsiteX30" fmla="*/ 796333 w 1046002"/>
                <a:gd name="connsiteY30" fmla="*/ 1616007 h 2038726"/>
                <a:gd name="connsiteX31" fmla="*/ 806898 w 1046002"/>
                <a:gd name="connsiteY31" fmla="*/ 1597299 h 2038726"/>
                <a:gd name="connsiteX32" fmla="*/ 946579 w 1046002"/>
                <a:gd name="connsiteY32" fmla="*/ 1523763 h 2038726"/>
                <a:gd name="connsiteX33" fmla="*/ 1020074 w 1046002"/>
                <a:gd name="connsiteY33" fmla="*/ 1448806 h 2038726"/>
                <a:gd name="connsiteX34" fmla="*/ 762133 w 1046002"/>
                <a:gd name="connsiteY34" fmla="*/ 1448765 h 2038726"/>
                <a:gd name="connsiteX0" fmla="*/ 762133 w 1046002"/>
                <a:gd name="connsiteY0" fmla="*/ 1448765 h 2038726"/>
                <a:gd name="connsiteX1" fmla="*/ 693820 w 1046002"/>
                <a:gd name="connsiteY1" fmla="*/ 1379710 h 2038726"/>
                <a:gd name="connsiteX2" fmla="*/ 715238 w 1046002"/>
                <a:gd name="connsiteY2" fmla="*/ 1306870 h 2038726"/>
                <a:gd name="connsiteX3" fmla="*/ 769065 w 1046002"/>
                <a:gd name="connsiteY3" fmla="*/ 1243272 h 2038726"/>
                <a:gd name="connsiteX4" fmla="*/ 862186 w 1046002"/>
                <a:gd name="connsiteY4" fmla="*/ 955807 h 2038726"/>
                <a:gd name="connsiteX5" fmla="*/ 923905 w 1046002"/>
                <a:gd name="connsiteY5" fmla="*/ 639613 h 2038726"/>
                <a:gd name="connsiteX6" fmla="*/ 1038740 w 1046002"/>
                <a:gd name="connsiteY6" fmla="*/ 318950 h 2038726"/>
                <a:gd name="connsiteX7" fmla="*/ 1043333 w 1046002"/>
                <a:gd name="connsiteY7" fmla="*/ 224827 h 2038726"/>
                <a:gd name="connsiteX8" fmla="*/ 1020533 w 1046002"/>
                <a:gd name="connsiteY8" fmla="*/ 170583 h 2038726"/>
                <a:gd name="connsiteX9" fmla="*/ 948500 w 1046002"/>
                <a:gd name="connsiteY9" fmla="*/ 111954 h 2038726"/>
                <a:gd name="connsiteX10" fmla="*/ 821638 w 1046002"/>
                <a:gd name="connsiteY10" fmla="*/ 122143 h 2038726"/>
                <a:gd name="connsiteX11" fmla="*/ 674273 w 1046002"/>
                <a:gd name="connsiteY11" fmla="*/ 359247 h 2038726"/>
                <a:gd name="connsiteX12" fmla="*/ 668928 w 1046002"/>
                <a:gd name="connsiteY12" fmla="*/ 0 h 2038726"/>
                <a:gd name="connsiteX13" fmla="*/ 533464 w 1046002"/>
                <a:gd name="connsiteY13" fmla="*/ 284541 h 2038726"/>
                <a:gd name="connsiteX14" fmla="*/ 457672 w 1046002"/>
                <a:gd name="connsiteY14" fmla="*/ 378874 h 2038726"/>
                <a:gd name="connsiteX15" fmla="*/ 359206 w 1046002"/>
                <a:gd name="connsiteY15" fmla="*/ 531292 h 2038726"/>
                <a:gd name="connsiteX16" fmla="*/ 346345 w 1046002"/>
                <a:gd name="connsiteY16" fmla="*/ 591298 h 2038726"/>
                <a:gd name="connsiteX17" fmla="*/ 282914 w 1046002"/>
                <a:gd name="connsiteY17" fmla="*/ 1045254 h 2038726"/>
                <a:gd name="connsiteX18" fmla="*/ 261032 w 1046002"/>
                <a:gd name="connsiteY18" fmla="*/ 1104551 h 2038726"/>
                <a:gd name="connsiteX19" fmla="*/ 240738 w 1046002"/>
                <a:gd name="connsiteY19" fmla="*/ 1163555 h 2038726"/>
                <a:gd name="connsiteX20" fmla="*/ 148702 w 1046002"/>
                <a:gd name="connsiteY20" fmla="*/ 1360571 h 2038726"/>
                <a:gd name="connsiteX21" fmla="*/ 7267 w 1046002"/>
                <a:gd name="connsiteY21" fmla="*/ 1579844 h 2038726"/>
                <a:gd name="connsiteX22" fmla="*/ 1 w 1046002"/>
                <a:gd name="connsiteY22" fmla="*/ 1599554 h 2038726"/>
                <a:gd name="connsiteX23" fmla="*/ 105148 w 1046002"/>
                <a:gd name="connsiteY23" fmla="*/ 1731385 h 2038726"/>
                <a:gd name="connsiteX24" fmla="*/ 358997 w 1046002"/>
                <a:gd name="connsiteY24" fmla="*/ 1930030 h 2038726"/>
                <a:gd name="connsiteX25" fmla="*/ 502103 w 1046002"/>
                <a:gd name="connsiteY25" fmla="*/ 2004819 h 2038726"/>
                <a:gd name="connsiteX26" fmla="*/ 629633 w 1046002"/>
                <a:gd name="connsiteY26" fmla="*/ 2020938 h 2038726"/>
                <a:gd name="connsiteX27" fmla="*/ 730188 w 1046002"/>
                <a:gd name="connsiteY27" fmla="*/ 1789513 h 2038726"/>
                <a:gd name="connsiteX28" fmla="*/ 783095 w 1046002"/>
                <a:gd name="connsiteY28" fmla="*/ 1709044 h 2038726"/>
                <a:gd name="connsiteX29" fmla="*/ 799799 w 1046002"/>
                <a:gd name="connsiteY29" fmla="*/ 1685368 h 2038726"/>
                <a:gd name="connsiteX30" fmla="*/ 796333 w 1046002"/>
                <a:gd name="connsiteY30" fmla="*/ 1616007 h 2038726"/>
                <a:gd name="connsiteX31" fmla="*/ 806898 w 1046002"/>
                <a:gd name="connsiteY31" fmla="*/ 1597299 h 2038726"/>
                <a:gd name="connsiteX32" fmla="*/ 946579 w 1046002"/>
                <a:gd name="connsiteY32" fmla="*/ 1523763 h 2038726"/>
                <a:gd name="connsiteX33" fmla="*/ 1020074 w 1046002"/>
                <a:gd name="connsiteY33" fmla="*/ 1448806 h 2038726"/>
                <a:gd name="connsiteX34" fmla="*/ 762133 w 1046002"/>
                <a:gd name="connsiteY34" fmla="*/ 1448765 h 2038726"/>
                <a:gd name="connsiteX0" fmla="*/ 795146 w 1046002"/>
                <a:gd name="connsiteY0" fmla="*/ 1448765 h 2038726"/>
                <a:gd name="connsiteX1" fmla="*/ 693820 w 1046002"/>
                <a:gd name="connsiteY1" fmla="*/ 1379710 h 2038726"/>
                <a:gd name="connsiteX2" fmla="*/ 715238 w 1046002"/>
                <a:gd name="connsiteY2" fmla="*/ 1306870 h 2038726"/>
                <a:gd name="connsiteX3" fmla="*/ 769065 w 1046002"/>
                <a:gd name="connsiteY3" fmla="*/ 1243272 h 2038726"/>
                <a:gd name="connsiteX4" fmla="*/ 862186 w 1046002"/>
                <a:gd name="connsiteY4" fmla="*/ 955807 h 2038726"/>
                <a:gd name="connsiteX5" fmla="*/ 923905 w 1046002"/>
                <a:gd name="connsiteY5" fmla="*/ 639613 h 2038726"/>
                <a:gd name="connsiteX6" fmla="*/ 1038740 w 1046002"/>
                <a:gd name="connsiteY6" fmla="*/ 318950 h 2038726"/>
                <a:gd name="connsiteX7" fmla="*/ 1043333 w 1046002"/>
                <a:gd name="connsiteY7" fmla="*/ 224827 h 2038726"/>
                <a:gd name="connsiteX8" fmla="*/ 1020533 w 1046002"/>
                <a:gd name="connsiteY8" fmla="*/ 170583 h 2038726"/>
                <a:gd name="connsiteX9" fmla="*/ 948500 w 1046002"/>
                <a:gd name="connsiteY9" fmla="*/ 111954 h 2038726"/>
                <a:gd name="connsiteX10" fmla="*/ 821638 w 1046002"/>
                <a:gd name="connsiteY10" fmla="*/ 122143 h 2038726"/>
                <a:gd name="connsiteX11" fmla="*/ 674273 w 1046002"/>
                <a:gd name="connsiteY11" fmla="*/ 359247 h 2038726"/>
                <a:gd name="connsiteX12" fmla="*/ 668928 w 1046002"/>
                <a:gd name="connsiteY12" fmla="*/ 0 h 2038726"/>
                <a:gd name="connsiteX13" fmla="*/ 533464 w 1046002"/>
                <a:gd name="connsiteY13" fmla="*/ 284541 h 2038726"/>
                <a:gd name="connsiteX14" fmla="*/ 457672 w 1046002"/>
                <a:gd name="connsiteY14" fmla="*/ 378874 h 2038726"/>
                <a:gd name="connsiteX15" fmla="*/ 359206 w 1046002"/>
                <a:gd name="connsiteY15" fmla="*/ 531292 h 2038726"/>
                <a:gd name="connsiteX16" fmla="*/ 346345 w 1046002"/>
                <a:gd name="connsiteY16" fmla="*/ 591298 h 2038726"/>
                <a:gd name="connsiteX17" fmla="*/ 282914 w 1046002"/>
                <a:gd name="connsiteY17" fmla="*/ 1045254 h 2038726"/>
                <a:gd name="connsiteX18" fmla="*/ 261032 w 1046002"/>
                <a:gd name="connsiteY18" fmla="*/ 1104551 h 2038726"/>
                <a:gd name="connsiteX19" fmla="*/ 240738 w 1046002"/>
                <a:gd name="connsiteY19" fmla="*/ 1163555 h 2038726"/>
                <a:gd name="connsiteX20" fmla="*/ 148702 w 1046002"/>
                <a:gd name="connsiteY20" fmla="*/ 1360571 h 2038726"/>
                <a:gd name="connsiteX21" fmla="*/ 7267 w 1046002"/>
                <a:gd name="connsiteY21" fmla="*/ 1579844 h 2038726"/>
                <a:gd name="connsiteX22" fmla="*/ 1 w 1046002"/>
                <a:gd name="connsiteY22" fmla="*/ 1599554 h 2038726"/>
                <a:gd name="connsiteX23" fmla="*/ 105148 w 1046002"/>
                <a:gd name="connsiteY23" fmla="*/ 1731385 h 2038726"/>
                <a:gd name="connsiteX24" fmla="*/ 358997 w 1046002"/>
                <a:gd name="connsiteY24" fmla="*/ 1930030 h 2038726"/>
                <a:gd name="connsiteX25" fmla="*/ 502103 w 1046002"/>
                <a:gd name="connsiteY25" fmla="*/ 2004819 h 2038726"/>
                <a:gd name="connsiteX26" fmla="*/ 629633 w 1046002"/>
                <a:gd name="connsiteY26" fmla="*/ 2020938 h 2038726"/>
                <a:gd name="connsiteX27" fmla="*/ 730188 w 1046002"/>
                <a:gd name="connsiteY27" fmla="*/ 1789513 h 2038726"/>
                <a:gd name="connsiteX28" fmla="*/ 783095 w 1046002"/>
                <a:gd name="connsiteY28" fmla="*/ 1709044 h 2038726"/>
                <a:gd name="connsiteX29" fmla="*/ 799799 w 1046002"/>
                <a:gd name="connsiteY29" fmla="*/ 1685368 h 2038726"/>
                <a:gd name="connsiteX30" fmla="*/ 796333 w 1046002"/>
                <a:gd name="connsiteY30" fmla="*/ 1616007 h 2038726"/>
                <a:gd name="connsiteX31" fmla="*/ 806898 w 1046002"/>
                <a:gd name="connsiteY31" fmla="*/ 1597299 h 2038726"/>
                <a:gd name="connsiteX32" fmla="*/ 946579 w 1046002"/>
                <a:gd name="connsiteY32" fmla="*/ 1523763 h 2038726"/>
                <a:gd name="connsiteX33" fmla="*/ 1020074 w 1046002"/>
                <a:gd name="connsiteY33" fmla="*/ 1448806 h 2038726"/>
                <a:gd name="connsiteX34" fmla="*/ 795146 w 1046002"/>
                <a:gd name="connsiteY34" fmla="*/ 1448765 h 20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6002" h="2038726">
                  <a:moveTo>
                    <a:pt x="795146" y="1448765"/>
                  </a:moveTo>
                  <a:cubicBezTo>
                    <a:pt x="754431" y="1448723"/>
                    <a:pt x="707138" y="1403359"/>
                    <a:pt x="693820" y="1379710"/>
                  </a:cubicBezTo>
                  <a:cubicBezTo>
                    <a:pt x="680502" y="1356061"/>
                    <a:pt x="702697" y="1329610"/>
                    <a:pt x="715238" y="1306870"/>
                  </a:cubicBezTo>
                  <a:cubicBezTo>
                    <a:pt x="727779" y="1284130"/>
                    <a:pt x="754324" y="1267283"/>
                    <a:pt x="769065" y="1243272"/>
                  </a:cubicBezTo>
                  <a:cubicBezTo>
                    <a:pt x="782051" y="1222100"/>
                    <a:pt x="840430" y="1118289"/>
                    <a:pt x="862186" y="955807"/>
                  </a:cubicBezTo>
                  <a:cubicBezTo>
                    <a:pt x="871999" y="889411"/>
                    <a:pt x="919603" y="653894"/>
                    <a:pt x="923905" y="639613"/>
                  </a:cubicBezTo>
                  <a:cubicBezTo>
                    <a:pt x="934344" y="605037"/>
                    <a:pt x="1034815" y="338744"/>
                    <a:pt x="1038740" y="318950"/>
                  </a:cubicBezTo>
                  <a:cubicBezTo>
                    <a:pt x="1044920" y="287757"/>
                    <a:pt x="1048929" y="256563"/>
                    <a:pt x="1043333" y="224827"/>
                  </a:cubicBezTo>
                  <a:cubicBezTo>
                    <a:pt x="1041955" y="216935"/>
                    <a:pt x="1026714" y="179227"/>
                    <a:pt x="1020533" y="170583"/>
                  </a:cubicBezTo>
                  <a:cubicBezTo>
                    <a:pt x="1001659" y="144317"/>
                    <a:pt x="980445" y="121433"/>
                    <a:pt x="948500" y="111954"/>
                  </a:cubicBezTo>
                  <a:cubicBezTo>
                    <a:pt x="927872" y="105816"/>
                    <a:pt x="859221" y="92369"/>
                    <a:pt x="821638" y="122143"/>
                  </a:cubicBezTo>
                  <a:cubicBezTo>
                    <a:pt x="771779" y="167284"/>
                    <a:pt x="677990" y="354069"/>
                    <a:pt x="674273" y="359247"/>
                  </a:cubicBezTo>
                  <a:cubicBezTo>
                    <a:pt x="672018" y="353944"/>
                    <a:pt x="669387" y="121726"/>
                    <a:pt x="668928" y="0"/>
                  </a:cubicBezTo>
                  <a:cubicBezTo>
                    <a:pt x="668928" y="7266"/>
                    <a:pt x="544029" y="267462"/>
                    <a:pt x="533464" y="284541"/>
                  </a:cubicBezTo>
                  <a:cubicBezTo>
                    <a:pt x="511917" y="319326"/>
                    <a:pt x="486193" y="350186"/>
                    <a:pt x="457672" y="378874"/>
                  </a:cubicBezTo>
                  <a:cubicBezTo>
                    <a:pt x="434789" y="401924"/>
                    <a:pt x="365386" y="501894"/>
                    <a:pt x="359206" y="531292"/>
                  </a:cubicBezTo>
                  <a:cubicBezTo>
                    <a:pt x="354989" y="551294"/>
                    <a:pt x="349852" y="571129"/>
                    <a:pt x="346345" y="591298"/>
                  </a:cubicBezTo>
                  <a:cubicBezTo>
                    <a:pt x="341041" y="621866"/>
                    <a:pt x="288969" y="1031891"/>
                    <a:pt x="282914" y="1045254"/>
                  </a:cubicBezTo>
                  <a:cubicBezTo>
                    <a:pt x="274228" y="1064379"/>
                    <a:pt x="271931" y="1085342"/>
                    <a:pt x="261032" y="1104551"/>
                  </a:cubicBezTo>
                  <a:cubicBezTo>
                    <a:pt x="251261" y="1121797"/>
                    <a:pt x="247169" y="1143678"/>
                    <a:pt x="240738" y="1163555"/>
                  </a:cubicBezTo>
                  <a:cubicBezTo>
                    <a:pt x="230006" y="1196878"/>
                    <a:pt x="166491" y="1327415"/>
                    <a:pt x="148702" y="1360571"/>
                  </a:cubicBezTo>
                  <a:cubicBezTo>
                    <a:pt x="115045" y="1423417"/>
                    <a:pt x="17163" y="1567358"/>
                    <a:pt x="7267" y="1579844"/>
                  </a:cubicBezTo>
                  <a:cubicBezTo>
                    <a:pt x="2673" y="1585649"/>
                    <a:pt x="126" y="1591662"/>
                    <a:pt x="1" y="1599554"/>
                  </a:cubicBezTo>
                  <a:cubicBezTo>
                    <a:pt x="-292" y="1625110"/>
                    <a:pt x="83685" y="1709921"/>
                    <a:pt x="105148" y="1731385"/>
                  </a:cubicBezTo>
                  <a:cubicBezTo>
                    <a:pt x="181274" y="1807594"/>
                    <a:pt x="266753" y="1874408"/>
                    <a:pt x="358997" y="1930030"/>
                  </a:cubicBezTo>
                  <a:cubicBezTo>
                    <a:pt x="405099" y="1957841"/>
                    <a:pt x="452912" y="1982854"/>
                    <a:pt x="502103" y="2004819"/>
                  </a:cubicBezTo>
                  <a:cubicBezTo>
                    <a:pt x="531042" y="2017764"/>
                    <a:pt x="606374" y="2063615"/>
                    <a:pt x="629633" y="2020938"/>
                  </a:cubicBezTo>
                  <a:cubicBezTo>
                    <a:pt x="635062" y="2010957"/>
                    <a:pt x="721084" y="1815278"/>
                    <a:pt x="730188" y="1789513"/>
                  </a:cubicBezTo>
                  <a:cubicBezTo>
                    <a:pt x="741212" y="1758194"/>
                    <a:pt x="764429" y="1735185"/>
                    <a:pt x="783095" y="1709044"/>
                  </a:cubicBezTo>
                  <a:cubicBezTo>
                    <a:pt x="788733" y="1701152"/>
                    <a:pt x="798964" y="1695974"/>
                    <a:pt x="799799" y="1685368"/>
                  </a:cubicBezTo>
                  <a:cubicBezTo>
                    <a:pt x="801594" y="1662150"/>
                    <a:pt x="799590" y="1638890"/>
                    <a:pt x="796333" y="1616007"/>
                  </a:cubicBezTo>
                  <a:cubicBezTo>
                    <a:pt x="794788" y="1605191"/>
                    <a:pt x="797669" y="1600890"/>
                    <a:pt x="806898" y="1597299"/>
                  </a:cubicBezTo>
                  <a:cubicBezTo>
                    <a:pt x="856298" y="1578216"/>
                    <a:pt x="903986" y="1555875"/>
                    <a:pt x="946579" y="1523763"/>
                  </a:cubicBezTo>
                  <a:cubicBezTo>
                    <a:pt x="974808" y="1502466"/>
                    <a:pt x="1003413" y="1481461"/>
                    <a:pt x="1020074" y="1448806"/>
                  </a:cubicBezTo>
                  <a:cubicBezTo>
                    <a:pt x="952384" y="1447637"/>
                    <a:pt x="874946" y="1448890"/>
                    <a:pt x="795146" y="1448765"/>
                  </a:cubicBezTo>
                  <a:close/>
                </a:path>
              </a:pathLst>
            </a:custGeom>
            <a:solidFill>
              <a:srgbClr val="FBD8C5"/>
            </a:solidFill>
            <a:ln w="4173" cap="flat">
              <a:noFill/>
              <a:prstDash val="solid"/>
              <a:miter/>
            </a:ln>
          </p:spPr>
          <p:txBody>
            <a:bodyPr rtlCol="0" anchor="ctr"/>
            <a:lstStyle/>
            <a:p>
              <a:endParaRPr lang="en-US"/>
            </a:p>
          </p:txBody>
        </p:sp>
        <p:sp>
          <p:nvSpPr>
            <p:cNvPr id="17" name="Graphic 2">
              <a:extLst>
                <a:ext uri="{FF2B5EF4-FFF2-40B4-BE49-F238E27FC236}">
                  <a16:creationId xmlns:a16="http://schemas.microsoft.com/office/drawing/2014/main" id="{45ABC058-7F61-4858-A5CC-A38D36E9277C}"/>
                </a:ext>
              </a:extLst>
            </p:cNvPr>
            <p:cNvSpPr/>
            <p:nvPr/>
          </p:nvSpPr>
          <p:spPr>
            <a:xfrm>
              <a:off x="0" y="4542317"/>
              <a:ext cx="1429024" cy="2315555"/>
            </a:xfrm>
            <a:custGeom>
              <a:avLst/>
              <a:gdLst>
                <a:gd name="connsiteX0" fmla="*/ 990258 w 1031840"/>
                <a:gd name="connsiteY0" fmla="*/ 458680 h 1671968"/>
                <a:gd name="connsiteX1" fmla="*/ 1029511 w 1031840"/>
                <a:gd name="connsiteY1" fmla="*/ 499102 h 1671968"/>
                <a:gd name="connsiteX2" fmla="*/ 1024583 w 1031840"/>
                <a:gd name="connsiteY2" fmla="*/ 531089 h 1671968"/>
                <a:gd name="connsiteX3" fmla="*/ 933174 w 1031840"/>
                <a:gd name="connsiteY3" fmla="*/ 624168 h 1671968"/>
                <a:gd name="connsiteX4" fmla="*/ 860849 w 1031840"/>
                <a:gd name="connsiteY4" fmla="*/ 708896 h 1671968"/>
                <a:gd name="connsiteX5" fmla="*/ 654688 w 1031840"/>
                <a:gd name="connsiteY5" fmla="*/ 1005840 h 1671968"/>
                <a:gd name="connsiteX6" fmla="*/ 98800 w 1031840"/>
                <a:gd name="connsiteY6" fmla="*/ 1671969 h 1671968"/>
                <a:gd name="connsiteX7" fmla="*/ 251 w 1031840"/>
                <a:gd name="connsiteY7" fmla="*/ 1671969 h 1671968"/>
                <a:gd name="connsiteX8" fmla="*/ 0 w 1031840"/>
                <a:gd name="connsiteY8" fmla="*/ 382346 h 1671968"/>
                <a:gd name="connsiteX9" fmla="*/ 198728 w 1031840"/>
                <a:gd name="connsiteY9" fmla="*/ 186165 h 1671968"/>
                <a:gd name="connsiteX10" fmla="*/ 299449 w 1031840"/>
                <a:gd name="connsiteY10" fmla="*/ 9986 h 1671968"/>
                <a:gd name="connsiteX11" fmla="*/ 317364 w 1031840"/>
                <a:gd name="connsiteY11" fmla="*/ 48 h 1671968"/>
                <a:gd name="connsiteX12" fmla="*/ 380544 w 1031840"/>
                <a:gd name="connsiteY12" fmla="*/ 9527 h 1671968"/>
                <a:gd name="connsiteX13" fmla="*/ 352566 w 1031840"/>
                <a:gd name="connsiteY13" fmla="*/ 50367 h 1671968"/>
                <a:gd name="connsiteX14" fmla="*/ 352107 w 1031840"/>
                <a:gd name="connsiteY14" fmla="*/ 81978 h 1671968"/>
                <a:gd name="connsiteX15" fmla="*/ 673855 w 1031840"/>
                <a:gd name="connsiteY15" fmla="*/ 378211 h 1671968"/>
                <a:gd name="connsiteX16" fmla="*/ 936097 w 1031840"/>
                <a:gd name="connsiteY16" fmla="*/ 501900 h 1671968"/>
                <a:gd name="connsiteX17" fmla="*/ 969546 w 1031840"/>
                <a:gd name="connsiteY17" fmla="*/ 488746 h 1671968"/>
                <a:gd name="connsiteX18" fmla="*/ 990258 w 1031840"/>
                <a:gd name="connsiteY18" fmla="*/ 458680 h 167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840" h="1671968">
                  <a:moveTo>
                    <a:pt x="990258" y="458680"/>
                  </a:moveTo>
                  <a:cubicBezTo>
                    <a:pt x="1000823" y="459181"/>
                    <a:pt x="1028216" y="494425"/>
                    <a:pt x="1029511" y="499102"/>
                  </a:cubicBezTo>
                  <a:cubicBezTo>
                    <a:pt x="1032601" y="510335"/>
                    <a:pt x="1034021" y="521443"/>
                    <a:pt x="1024583" y="531089"/>
                  </a:cubicBezTo>
                  <a:cubicBezTo>
                    <a:pt x="994141" y="562115"/>
                    <a:pt x="964952" y="594562"/>
                    <a:pt x="933174" y="624168"/>
                  </a:cubicBezTo>
                  <a:cubicBezTo>
                    <a:pt x="905655" y="649808"/>
                    <a:pt x="880517" y="677159"/>
                    <a:pt x="860849" y="708896"/>
                  </a:cubicBezTo>
                  <a:cubicBezTo>
                    <a:pt x="797292" y="811496"/>
                    <a:pt x="725802" y="908543"/>
                    <a:pt x="654688" y="1005840"/>
                  </a:cubicBezTo>
                  <a:cubicBezTo>
                    <a:pt x="607125" y="1070816"/>
                    <a:pt x="116339" y="1651466"/>
                    <a:pt x="98800" y="1671969"/>
                  </a:cubicBezTo>
                  <a:cubicBezTo>
                    <a:pt x="65936" y="1671969"/>
                    <a:pt x="33114" y="1671969"/>
                    <a:pt x="251" y="1671969"/>
                  </a:cubicBezTo>
                  <a:cubicBezTo>
                    <a:pt x="251" y="1242067"/>
                    <a:pt x="292" y="812206"/>
                    <a:pt x="0" y="382346"/>
                  </a:cubicBezTo>
                  <a:cubicBezTo>
                    <a:pt x="0" y="370862"/>
                    <a:pt x="192297" y="199277"/>
                    <a:pt x="198728" y="186165"/>
                  </a:cubicBezTo>
                  <a:cubicBezTo>
                    <a:pt x="207080" y="169086"/>
                    <a:pt x="289845" y="26355"/>
                    <a:pt x="299449" y="9986"/>
                  </a:cubicBezTo>
                  <a:cubicBezTo>
                    <a:pt x="303166" y="3639"/>
                    <a:pt x="308720" y="-495"/>
                    <a:pt x="317364" y="48"/>
                  </a:cubicBezTo>
                  <a:cubicBezTo>
                    <a:pt x="329515" y="841"/>
                    <a:pt x="373487" y="1259"/>
                    <a:pt x="380544" y="9527"/>
                  </a:cubicBezTo>
                  <a:cubicBezTo>
                    <a:pt x="381713" y="15791"/>
                    <a:pt x="359665" y="41389"/>
                    <a:pt x="352566" y="50367"/>
                  </a:cubicBezTo>
                  <a:cubicBezTo>
                    <a:pt x="344465" y="60597"/>
                    <a:pt x="344674" y="71246"/>
                    <a:pt x="352107" y="81978"/>
                  </a:cubicBezTo>
                  <a:cubicBezTo>
                    <a:pt x="495171" y="266550"/>
                    <a:pt x="642745" y="356789"/>
                    <a:pt x="673855" y="378211"/>
                  </a:cubicBezTo>
                  <a:cubicBezTo>
                    <a:pt x="721585" y="411033"/>
                    <a:pt x="899809" y="486783"/>
                    <a:pt x="936097" y="501900"/>
                  </a:cubicBezTo>
                  <a:cubicBezTo>
                    <a:pt x="950128" y="507746"/>
                    <a:pt x="960776" y="503528"/>
                    <a:pt x="969546" y="488746"/>
                  </a:cubicBezTo>
                  <a:cubicBezTo>
                    <a:pt x="974390" y="480519"/>
                    <a:pt x="986207" y="458012"/>
                    <a:pt x="990258" y="458680"/>
                  </a:cubicBezTo>
                  <a:close/>
                </a:path>
              </a:pathLst>
            </a:custGeom>
            <a:solidFill>
              <a:srgbClr val="CCB8D7"/>
            </a:solidFill>
            <a:ln w="4173" cap="flat">
              <a:noFill/>
              <a:prstDash val="solid"/>
              <a:miter/>
            </a:ln>
          </p:spPr>
          <p:txBody>
            <a:bodyPr rtlCol="0" anchor="ctr"/>
            <a:lstStyle/>
            <a:p>
              <a:endParaRPr lang="en-US"/>
            </a:p>
          </p:txBody>
        </p:sp>
        <p:sp>
          <p:nvSpPr>
            <p:cNvPr id="19" name="Graphic 2">
              <a:extLst>
                <a:ext uri="{FF2B5EF4-FFF2-40B4-BE49-F238E27FC236}">
                  <a16:creationId xmlns:a16="http://schemas.microsoft.com/office/drawing/2014/main" id="{EB57A194-D6C9-4A96-A792-B063E6F0240B}"/>
                </a:ext>
              </a:extLst>
            </p:cNvPr>
            <p:cNvSpPr/>
            <p:nvPr/>
          </p:nvSpPr>
          <p:spPr>
            <a:xfrm>
              <a:off x="1544868" y="2602295"/>
              <a:ext cx="318450" cy="337780"/>
            </a:xfrm>
            <a:custGeom>
              <a:avLst/>
              <a:gdLst>
                <a:gd name="connsiteX0" fmla="*/ 220823 w 229940"/>
                <a:gd name="connsiteY0" fmla="*/ 148400 h 243897"/>
                <a:gd name="connsiteX1" fmla="*/ 175975 w 229940"/>
                <a:gd name="connsiteY1" fmla="*/ 236593 h 243897"/>
                <a:gd name="connsiteX2" fmla="*/ 152799 w 229940"/>
                <a:gd name="connsiteY2" fmla="*/ 237011 h 243897"/>
                <a:gd name="connsiteX3" fmla="*/ 117597 w 229940"/>
                <a:gd name="connsiteY3" fmla="*/ 212582 h 243897"/>
                <a:gd name="connsiteX4" fmla="*/ 10486 w 229940"/>
                <a:gd name="connsiteY4" fmla="*/ 170323 h 243897"/>
                <a:gd name="connsiteX5" fmla="*/ 9985 w 229940"/>
                <a:gd name="connsiteY5" fmla="*/ 123554 h 243897"/>
                <a:gd name="connsiteX6" fmla="*/ 46900 w 229940"/>
                <a:gd name="connsiteY6" fmla="*/ 47971 h 243897"/>
                <a:gd name="connsiteX7" fmla="*/ 117597 w 229940"/>
                <a:gd name="connsiteY7" fmla="*/ 158 h 243897"/>
                <a:gd name="connsiteX8" fmla="*/ 207962 w 229940"/>
                <a:gd name="connsiteY8" fmla="*/ 39118 h 243897"/>
                <a:gd name="connsiteX9" fmla="*/ 220823 w 229940"/>
                <a:gd name="connsiteY9" fmla="*/ 148400 h 24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940" h="243897">
                  <a:moveTo>
                    <a:pt x="220823" y="148400"/>
                  </a:moveTo>
                  <a:cubicBezTo>
                    <a:pt x="215729" y="176169"/>
                    <a:pt x="191801" y="217259"/>
                    <a:pt x="175975" y="236593"/>
                  </a:cubicBezTo>
                  <a:cubicBezTo>
                    <a:pt x="168124" y="246156"/>
                    <a:pt x="160566" y="246365"/>
                    <a:pt x="152799" y="237011"/>
                  </a:cubicBezTo>
                  <a:cubicBezTo>
                    <a:pt x="146744" y="229703"/>
                    <a:pt x="124988" y="217218"/>
                    <a:pt x="117597" y="212582"/>
                  </a:cubicBezTo>
                  <a:cubicBezTo>
                    <a:pt x="89660" y="194960"/>
                    <a:pt x="43392" y="175501"/>
                    <a:pt x="10486" y="170323"/>
                  </a:cubicBezTo>
                  <a:cubicBezTo>
                    <a:pt x="-8556" y="162765"/>
                    <a:pt x="2761" y="136875"/>
                    <a:pt x="9985" y="123554"/>
                  </a:cubicBezTo>
                  <a:cubicBezTo>
                    <a:pt x="21761" y="101839"/>
                    <a:pt x="33077" y="71147"/>
                    <a:pt x="46900" y="47971"/>
                  </a:cubicBezTo>
                  <a:cubicBezTo>
                    <a:pt x="67236" y="11933"/>
                    <a:pt x="82478" y="158"/>
                    <a:pt x="117597" y="158"/>
                  </a:cubicBezTo>
                  <a:cubicBezTo>
                    <a:pt x="139770" y="-2097"/>
                    <a:pt x="192427" y="20285"/>
                    <a:pt x="207962" y="39118"/>
                  </a:cubicBezTo>
                  <a:cubicBezTo>
                    <a:pt x="244417" y="84217"/>
                    <a:pt x="225625" y="122217"/>
                    <a:pt x="220823" y="148400"/>
                  </a:cubicBezTo>
                  <a:close/>
                </a:path>
              </a:pathLst>
            </a:custGeom>
            <a:solidFill>
              <a:srgbClr val="FEF0E8"/>
            </a:solidFill>
            <a:ln w="4173" cap="flat">
              <a:noFill/>
              <a:prstDash val="solid"/>
              <a:miter/>
            </a:ln>
          </p:spPr>
          <p:txBody>
            <a:bodyPr rtlCol="0" anchor="ctr"/>
            <a:lstStyle/>
            <a:p>
              <a:endParaRPr lang="en-US"/>
            </a:p>
          </p:txBody>
        </p:sp>
      </p:grpSp>
      <p:grpSp>
        <p:nvGrpSpPr>
          <p:cNvPr id="50" name="그룹 49">
            <a:extLst>
              <a:ext uri="{FF2B5EF4-FFF2-40B4-BE49-F238E27FC236}">
                <a16:creationId xmlns:a16="http://schemas.microsoft.com/office/drawing/2014/main" id="{D3734568-49AC-479F-B037-8EFCAFEF2FD1}"/>
              </a:ext>
            </a:extLst>
          </p:cNvPr>
          <p:cNvGrpSpPr/>
          <p:nvPr/>
        </p:nvGrpSpPr>
        <p:grpSpPr>
          <a:xfrm>
            <a:off x="1987129" y="3461762"/>
            <a:ext cx="2422113" cy="3396239"/>
            <a:chOff x="1987129" y="3461762"/>
            <a:chExt cx="2422113" cy="3396239"/>
          </a:xfrm>
        </p:grpSpPr>
        <p:sp>
          <p:nvSpPr>
            <p:cNvPr id="16" name="Graphic 2">
              <a:extLst>
                <a:ext uri="{FF2B5EF4-FFF2-40B4-BE49-F238E27FC236}">
                  <a16:creationId xmlns:a16="http://schemas.microsoft.com/office/drawing/2014/main" id="{6C8735F5-CD2B-4A15-894D-48B836F502A2}"/>
                </a:ext>
              </a:extLst>
            </p:cNvPr>
            <p:cNvSpPr/>
            <p:nvPr/>
          </p:nvSpPr>
          <p:spPr>
            <a:xfrm>
              <a:off x="1987129" y="3461762"/>
              <a:ext cx="2186038" cy="2974771"/>
            </a:xfrm>
            <a:custGeom>
              <a:avLst/>
              <a:gdLst>
                <a:gd name="connsiteX0" fmla="*/ 1575939 w 1578449"/>
                <a:gd name="connsiteY0" fmla="*/ 1966523 h 2147961"/>
                <a:gd name="connsiteX1" fmla="*/ 1492881 w 1578449"/>
                <a:gd name="connsiteY1" fmla="*/ 1655841 h 2147961"/>
                <a:gd name="connsiteX2" fmla="*/ 1484905 w 1578449"/>
                <a:gd name="connsiteY2" fmla="*/ 1609238 h 2147961"/>
                <a:gd name="connsiteX3" fmla="*/ 1472044 w 1578449"/>
                <a:gd name="connsiteY3" fmla="*/ 1556080 h 2147961"/>
                <a:gd name="connsiteX4" fmla="*/ 1470958 w 1578449"/>
                <a:gd name="connsiteY4" fmla="*/ 1539418 h 2147961"/>
                <a:gd name="connsiteX5" fmla="*/ 1523490 w 1578449"/>
                <a:gd name="connsiteY5" fmla="*/ 1442873 h 2147961"/>
                <a:gd name="connsiteX6" fmla="*/ 1529378 w 1578449"/>
                <a:gd name="connsiteY6" fmla="*/ 1326117 h 2147961"/>
                <a:gd name="connsiteX7" fmla="*/ 1510670 w 1578449"/>
                <a:gd name="connsiteY7" fmla="*/ 1127973 h 2147961"/>
                <a:gd name="connsiteX8" fmla="*/ 1403393 w 1578449"/>
                <a:gd name="connsiteY8" fmla="*/ 688174 h 2147961"/>
                <a:gd name="connsiteX9" fmla="*/ 1398841 w 1578449"/>
                <a:gd name="connsiteY9" fmla="*/ 675438 h 2147961"/>
                <a:gd name="connsiteX10" fmla="*/ 1337206 w 1578449"/>
                <a:gd name="connsiteY10" fmla="*/ 631341 h 2147961"/>
                <a:gd name="connsiteX11" fmla="*/ 1278619 w 1578449"/>
                <a:gd name="connsiteY11" fmla="*/ 609042 h 2147961"/>
                <a:gd name="connsiteX12" fmla="*/ 1249597 w 1578449"/>
                <a:gd name="connsiteY12" fmla="*/ 610671 h 2147961"/>
                <a:gd name="connsiteX13" fmla="*/ 1227256 w 1578449"/>
                <a:gd name="connsiteY13" fmla="*/ 616350 h 2147961"/>
                <a:gd name="connsiteX14" fmla="*/ 1153010 w 1578449"/>
                <a:gd name="connsiteY14" fmla="*/ 596055 h 2147961"/>
                <a:gd name="connsiteX15" fmla="*/ 1055128 w 1578449"/>
                <a:gd name="connsiteY15" fmla="*/ 608750 h 2147961"/>
                <a:gd name="connsiteX16" fmla="*/ 997126 w 1578449"/>
                <a:gd name="connsiteY16" fmla="*/ 644912 h 2147961"/>
                <a:gd name="connsiteX17" fmla="*/ 984264 w 1578449"/>
                <a:gd name="connsiteY17" fmla="*/ 646124 h 2147961"/>
                <a:gd name="connsiteX18" fmla="*/ 917743 w 1578449"/>
                <a:gd name="connsiteY18" fmla="*/ 615181 h 2147961"/>
                <a:gd name="connsiteX19" fmla="*/ 838193 w 1578449"/>
                <a:gd name="connsiteY19" fmla="*/ 610545 h 2147961"/>
                <a:gd name="connsiteX20" fmla="*/ 827963 w 1578449"/>
                <a:gd name="connsiteY20" fmla="*/ 614596 h 2147961"/>
                <a:gd name="connsiteX21" fmla="*/ 753299 w 1578449"/>
                <a:gd name="connsiteY21" fmla="*/ 678110 h 2147961"/>
                <a:gd name="connsiteX22" fmla="*/ 743444 w 1578449"/>
                <a:gd name="connsiteY22" fmla="*/ 675688 h 2147961"/>
                <a:gd name="connsiteX23" fmla="*/ 608021 w 1578449"/>
                <a:gd name="connsiteY23" fmla="*/ 279151 h 2147961"/>
                <a:gd name="connsiteX24" fmla="*/ 479698 w 1578449"/>
                <a:gd name="connsiteY24" fmla="*/ 48979 h 2147961"/>
                <a:gd name="connsiteX25" fmla="*/ 396766 w 1578449"/>
                <a:gd name="connsiteY25" fmla="*/ 497 h 2147961"/>
                <a:gd name="connsiteX26" fmla="*/ 306108 w 1578449"/>
                <a:gd name="connsiteY26" fmla="*/ 27682 h 2147961"/>
                <a:gd name="connsiteX27" fmla="*/ 268776 w 1578449"/>
                <a:gd name="connsiteY27" fmla="*/ 187784 h 2147961"/>
                <a:gd name="connsiteX28" fmla="*/ 403447 w 1578449"/>
                <a:gd name="connsiteY28" fmla="*/ 699282 h 2147961"/>
                <a:gd name="connsiteX29" fmla="*/ 412049 w 1578449"/>
                <a:gd name="connsiteY29" fmla="*/ 763548 h 2147961"/>
                <a:gd name="connsiteX30" fmla="*/ 418564 w 1578449"/>
                <a:gd name="connsiteY30" fmla="*/ 836041 h 2147961"/>
                <a:gd name="connsiteX31" fmla="*/ 470720 w 1578449"/>
                <a:gd name="connsiteY31" fmla="*/ 1129978 h 2147961"/>
                <a:gd name="connsiteX32" fmla="*/ 420526 w 1578449"/>
                <a:gd name="connsiteY32" fmla="*/ 1051180 h 2147961"/>
                <a:gd name="connsiteX33" fmla="*/ 352961 w 1578449"/>
                <a:gd name="connsiteY33" fmla="*/ 960773 h 2147961"/>
                <a:gd name="connsiteX34" fmla="*/ 141079 w 1578449"/>
                <a:gd name="connsiteY34" fmla="*/ 891997 h 2147961"/>
                <a:gd name="connsiteX35" fmla="*/ 55308 w 1578449"/>
                <a:gd name="connsiteY35" fmla="*/ 900849 h 2147961"/>
                <a:gd name="connsiteX36" fmla="*/ 5156 w 1578449"/>
                <a:gd name="connsiteY36" fmla="*/ 954300 h 2147961"/>
                <a:gd name="connsiteX37" fmla="*/ 2483 w 1578449"/>
                <a:gd name="connsiteY37" fmla="*/ 997061 h 2147961"/>
                <a:gd name="connsiteX38" fmla="*/ 122664 w 1578449"/>
                <a:gd name="connsiteY38" fmla="*/ 1178250 h 2147961"/>
                <a:gd name="connsiteX39" fmla="*/ 173233 w 1578449"/>
                <a:gd name="connsiteY39" fmla="*/ 1247110 h 2147961"/>
                <a:gd name="connsiteX40" fmla="*/ 254620 w 1578449"/>
                <a:gd name="connsiteY40" fmla="*/ 1428801 h 2147961"/>
                <a:gd name="connsiteX41" fmla="*/ 313124 w 1578449"/>
                <a:gd name="connsiteY41" fmla="*/ 1488557 h 2147961"/>
                <a:gd name="connsiteX42" fmla="*/ 380438 w 1578449"/>
                <a:gd name="connsiteY42" fmla="*/ 1516075 h 2147961"/>
                <a:gd name="connsiteX43" fmla="*/ 491599 w 1578449"/>
                <a:gd name="connsiteY43" fmla="*/ 1573159 h 2147961"/>
                <a:gd name="connsiteX44" fmla="*/ 831220 w 1578449"/>
                <a:gd name="connsiteY44" fmla="*/ 1742865 h 2147961"/>
                <a:gd name="connsiteX45" fmla="*/ 943174 w 1578449"/>
                <a:gd name="connsiteY45" fmla="*/ 2126791 h 2147961"/>
                <a:gd name="connsiteX46" fmla="*/ 964596 w 1578449"/>
                <a:gd name="connsiteY46" fmla="*/ 2146376 h 2147961"/>
                <a:gd name="connsiteX47" fmla="*/ 1165663 w 1578449"/>
                <a:gd name="connsiteY47" fmla="*/ 2142952 h 2147961"/>
                <a:gd name="connsiteX48" fmla="*/ 1447991 w 1578449"/>
                <a:gd name="connsiteY48" fmla="*/ 2070418 h 2147961"/>
                <a:gd name="connsiteX49" fmla="*/ 1569257 w 1578449"/>
                <a:gd name="connsiteY49" fmla="*/ 1996505 h 2147961"/>
                <a:gd name="connsiteX50" fmla="*/ 1575939 w 1578449"/>
                <a:gd name="connsiteY50" fmla="*/ 1966523 h 21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578449" h="2147961">
                  <a:moveTo>
                    <a:pt x="1575939" y="1966523"/>
                  </a:moveTo>
                  <a:cubicBezTo>
                    <a:pt x="1571763" y="1955874"/>
                    <a:pt x="1491503" y="1681230"/>
                    <a:pt x="1492881" y="1655841"/>
                  </a:cubicBezTo>
                  <a:cubicBezTo>
                    <a:pt x="1493424" y="1646195"/>
                    <a:pt x="1488956" y="1614917"/>
                    <a:pt x="1484905" y="1609238"/>
                  </a:cubicBezTo>
                  <a:cubicBezTo>
                    <a:pt x="1473839" y="1593871"/>
                    <a:pt x="1486826" y="1568524"/>
                    <a:pt x="1472044" y="1556080"/>
                  </a:cubicBezTo>
                  <a:cubicBezTo>
                    <a:pt x="1465404" y="1550526"/>
                    <a:pt x="1465655" y="1543469"/>
                    <a:pt x="1470958" y="1539418"/>
                  </a:cubicBezTo>
                  <a:cubicBezTo>
                    <a:pt x="1490209" y="1524719"/>
                    <a:pt x="1519606" y="1463251"/>
                    <a:pt x="1523490" y="1442873"/>
                  </a:cubicBezTo>
                  <a:cubicBezTo>
                    <a:pt x="1530839" y="1404121"/>
                    <a:pt x="1529086" y="1364994"/>
                    <a:pt x="1529378" y="1326117"/>
                  </a:cubicBezTo>
                  <a:cubicBezTo>
                    <a:pt x="1529629" y="1293211"/>
                    <a:pt x="1516809" y="1160754"/>
                    <a:pt x="1510670" y="1127973"/>
                  </a:cubicBezTo>
                  <a:cubicBezTo>
                    <a:pt x="1502778" y="1085881"/>
                    <a:pt x="1414417" y="722166"/>
                    <a:pt x="1403393" y="688174"/>
                  </a:cubicBezTo>
                  <a:cubicBezTo>
                    <a:pt x="1402015" y="683957"/>
                    <a:pt x="1402224" y="679238"/>
                    <a:pt x="1398841" y="675438"/>
                  </a:cubicBezTo>
                  <a:cubicBezTo>
                    <a:pt x="1381512" y="656187"/>
                    <a:pt x="1361551" y="640820"/>
                    <a:pt x="1337206" y="631341"/>
                  </a:cubicBezTo>
                  <a:cubicBezTo>
                    <a:pt x="1317747" y="623741"/>
                    <a:pt x="1298371" y="615932"/>
                    <a:pt x="1278619" y="609042"/>
                  </a:cubicBezTo>
                  <a:cubicBezTo>
                    <a:pt x="1267971" y="605326"/>
                    <a:pt x="1259285" y="604908"/>
                    <a:pt x="1249597" y="610671"/>
                  </a:cubicBezTo>
                  <a:cubicBezTo>
                    <a:pt x="1242957" y="614638"/>
                    <a:pt x="1236401" y="619398"/>
                    <a:pt x="1227256" y="616350"/>
                  </a:cubicBezTo>
                  <a:cubicBezTo>
                    <a:pt x="1202911" y="608249"/>
                    <a:pt x="1178984" y="598435"/>
                    <a:pt x="1153010" y="596055"/>
                  </a:cubicBezTo>
                  <a:cubicBezTo>
                    <a:pt x="1119353" y="592923"/>
                    <a:pt x="1085821" y="591545"/>
                    <a:pt x="1055128" y="608750"/>
                  </a:cubicBezTo>
                  <a:cubicBezTo>
                    <a:pt x="1035293" y="619857"/>
                    <a:pt x="1015207" y="630840"/>
                    <a:pt x="997126" y="644912"/>
                  </a:cubicBezTo>
                  <a:cubicBezTo>
                    <a:pt x="993284" y="647877"/>
                    <a:pt x="989818" y="650926"/>
                    <a:pt x="984264" y="646124"/>
                  </a:cubicBezTo>
                  <a:cubicBezTo>
                    <a:pt x="965097" y="629545"/>
                    <a:pt x="941462" y="622071"/>
                    <a:pt x="917743" y="615181"/>
                  </a:cubicBezTo>
                  <a:cubicBezTo>
                    <a:pt x="891644" y="607622"/>
                    <a:pt x="864752" y="611464"/>
                    <a:pt x="838193" y="610545"/>
                  </a:cubicBezTo>
                  <a:cubicBezTo>
                    <a:pt x="834059" y="610420"/>
                    <a:pt x="831220" y="612383"/>
                    <a:pt x="827963" y="614596"/>
                  </a:cubicBezTo>
                  <a:cubicBezTo>
                    <a:pt x="800569" y="632886"/>
                    <a:pt x="777059" y="655603"/>
                    <a:pt x="753299" y="678110"/>
                  </a:cubicBezTo>
                  <a:cubicBezTo>
                    <a:pt x="748288" y="682871"/>
                    <a:pt x="746075" y="685126"/>
                    <a:pt x="743444" y="675688"/>
                  </a:cubicBezTo>
                  <a:cubicBezTo>
                    <a:pt x="736679" y="651510"/>
                    <a:pt x="609817" y="286041"/>
                    <a:pt x="608021" y="279151"/>
                  </a:cubicBezTo>
                  <a:cubicBezTo>
                    <a:pt x="591694" y="239648"/>
                    <a:pt x="508135" y="83095"/>
                    <a:pt x="479698" y="48979"/>
                  </a:cubicBezTo>
                  <a:cubicBezTo>
                    <a:pt x="459362" y="24550"/>
                    <a:pt x="423241" y="3713"/>
                    <a:pt x="396766" y="497"/>
                  </a:cubicBezTo>
                  <a:cubicBezTo>
                    <a:pt x="368036" y="-2968"/>
                    <a:pt x="330829" y="12273"/>
                    <a:pt x="306108" y="27682"/>
                  </a:cubicBezTo>
                  <a:cubicBezTo>
                    <a:pt x="265979" y="52737"/>
                    <a:pt x="255790" y="131243"/>
                    <a:pt x="268776" y="187784"/>
                  </a:cubicBezTo>
                  <a:cubicBezTo>
                    <a:pt x="268860" y="191208"/>
                    <a:pt x="392465" y="651302"/>
                    <a:pt x="403447" y="699282"/>
                  </a:cubicBezTo>
                  <a:cubicBezTo>
                    <a:pt x="408291" y="720370"/>
                    <a:pt x="413594" y="741667"/>
                    <a:pt x="412049" y="763548"/>
                  </a:cubicBezTo>
                  <a:cubicBezTo>
                    <a:pt x="411340" y="773486"/>
                    <a:pt x="416685" y="821717"/>
                    <a:pt x="418564" y="836041"/>
                  </a:cubicBezTo>
                  <a:cubicBezTo>
                    <a:pt x="420025" y="858548"/>
                    <a:pt x="473476" y="1124173"/>
                    <a:pt x="470720" y="1129978"/>
                  </a:cubicBezTo>
                  <a:cubicBezTo>
                    <a:pt x="451010" y="1104630"/>
                    <a:pt x="434181" y="1078991"/>
                    <a:pt x="420526" y="1051180"/>
                  </a:cubicBezTo>
                  <a:cubicBezTo>
                    <a:pt x="407748" y="1025122"/>
                    <a:pt x="358223" y="965074"/>
                    <a:pt x="352961" y="960773"/>
                  </a:cubicBezTo>
                  <a:cubicBezTo>
                    <a:pt x="288194" y="907740"/>
                    <a:pt x="170394" y="893124"/>
                    <a:pt x="141079" y="891997"/>
                  </a:cubicBezTo>
                  <a:cubicBezTo>
                    <a:pt x="112141" y="890869"/>
                    <a:pt x="83202" y="891036"/>
                    <a:pt x="55308" y="900849"/>
                  </a:cubicBezTo>
                  <a:cubicBezTo>
                    <a:pt x="33468" y="912375"/>
                    <a:pt x="9749" y="940979"/>
                    <a:pt x="5156" y="954300"/>
                  </a:cubicBezTo>
                  <a:cubicBezTo>
                    <a:pt x="688" y="967245"/>
                    <a:pt x="-2402" y="982320"/>
                    <a:pt x="2483" y="997061"/>
                  </a:cubicBezTo>
                  <a:cubicBezTo>
                    <a:pt x="25659" y="1067048"/>
                    <a:pt x="102035" y="1152485"/>
                    <a:pt x="122664" y="1178250"/>
                  </a:cubicBezTo>
                  <a:cubicBezTo>
                    <a:pt x="137655" y="1196958"/>
                    <a:pt x="160789" y="1226523"/>
                    <a:pt x="173233" y="1247110"/>
                  </a:cubicBezTo>
                  <a:cubicBezTo>
                    <a:pt x="177409" y="1254000"/>
                    <a:pt x="244891" y="1414895"/>
                    <a:pt x="254620" y="1428801"/>
                  </a:cubicBezTo>
                  <a:cubicBezTo>
                    <a:pt x="270781" y="1451976"/>
                    <a:pt x="287484" y="1474943"/>
                    <a:pt x="313124" y="1488557"/>
                  </a:cubicBezTo>
                  <a:cubicBezTo>
                    <a:pt x="334588" y="1499957"/>
                    <a:pt x="357889" y="1507181"/>
                    <a:pt x="380438" y="1516075"/>
                  </a:cubicBezTo>
                  <a:cubicBezTo>
                    <a:pt x="419232" y="1531359"/>
                    <a:pt x="455520" y="1551862"/>
                    <a:pt x="491599" y="1573159"/>
                  </a:cubicBezTo>
                  <a:cubicBezTo>
                    <a:pt x="529975" y="1595876"/>
                    <a:pt x="802365" y="1667157"/>
                    <a:pt x="831220" y="1742865"/>
                  </a:cubicBezTo>
                  <a:cubicBezTo>
                    <a:pt x="851849" y="1797068"/>
                    <a:pt x="937161" y="2105996"/>
                    <a:pt x="943174" y="2126791"/>
                  </a:cubicBezTo>
                  <a:cubicBezTo>
                    <a:pt x="946348" y="2137816"/>
                    <a:pt x="953530" y="2144998"/>
                    <a:pt x="964596" y="2146376"/>
                  </a:cubicBezTo>
                  <a:cubicBezTo>
                    <a:pt x="983805" y="2148715"/>
                    <a:pt x="1118016" y="2149132"/>
                    <a:pt x="1165663" y="2142952"/>
                  </a:cubicBezTo>
                  <a:cubicBezTo>
                    <a:pt x="1207504" y="2137523"/>
                    <a:pt x="1397422" y="2093552"/>
                    <a:pt x="1447991" y="2070418"/>
                  </a:cubicBezTo>
                  <a:cubicBezTo>
                    <a:pt x="1491253" y="2050666"/>
                    <a:pt x="1533345" y="2028534"/>
                    <a:pt x="1569257" y="1996505"/>
                  </a:cubicBezTo>
                  <a:cubicBezTo>
                    <a:pt x="1578653" y="1988321"/>
                    <a:pt x="1580783" y="1978883"/>
                    <a:pt x="1575939" y="1966523"/>
                  </a:cubicBezTo>
                  <a:close/>
                </a:path>
              </a:pathLst>
            </a:custGeom>
            <a:solidFill>
              <a:srgbClr val="FBD8C5"/>
            </a:solidFill>
            <a:ln w="4173" cap="flat">
              <a:noFill/>
              <a:prstDash val="solid"/>
              <a:miter/>
            </a:ln>
          </p:spPr>
          <p:txBody>
            <a:bodyPr rtlCol="0" anchor="ctr"/>
            <a:lstStyle/>
            <a:p>
              <a:endParaRPr lang="en-US"/>
            </a:p>
          </p:txBody>
        </p:sp>
        <p:sp>
          <p:nvSpPr>
            <p:cNvPr id="49" name="자유형: 도형 48">
              <a:extLst>
                <a:ext uri="{FF2B5EF4-FFF2-40B4-BE49-F238E27FC236}">
                  <a16:creationId xmlns:a16="http://schemas.microsoft.com/office/drawing/2014/main" id="{878938BF-9FB4-439E-86BB-F40EE2A90172}"/>
                </a:ext>
              </a:extLst>
            </p:cNvPr>
            <p:cNvSpPr/>
            <p:nvPr/>
          </p:nvSpPr>
          <p:spPr>
            <a:xfrm>
              <a:off x="3204323" y="6136188"/>
              <a:ext cx="1204919" cy="721813"/>
            </a:xfrm>
            <a:custGeom>
              <a:avLst/>
              <a:gdLst>
                <a:gd name="connsiteX0" fmla="*/ 972693 w 1204919"/>
                <a:gd name="connsiteY0" fmla="*/ 585 h 721813"/>
                <a:gd name="connsiteX1" fmla="*/ 1034884 w 1204919"/>
                <a:gd name="connsiteY1" fmla="*/ 28016 h 721813"/>
                <a:gd name="connsiteX2" fmla="*/ 1054836 w 1204919"/>
                <a:gd name="connsiteY2" fmla="*/ 68209 h 721813"/>
                <a:gd name="connsiteX3" fmla="*/ 1061255 w 1204919"/>
                <a:gd name="connsiteY3" fmla="*/ 243673 h 721813"/>
                <a:gd name="connsiteX4" fmla="*/ 1172171 w 1204919"/>
                <a:gd name="connsiteY4" fmla="*/ 614815 h 721813"/>
                <a:gd name="connsiteX5" fmla="*/ 1204919 w 1204919"/>
                <a:gd name="connsiteY5" fmla="*/ 721813 h 721813"/>
                <a:gd name="connsiteX6" fmla="*/ 122284 w 1204919"/>
                <a:gd name="connsiteY6" fmla="*/ 721813 h 721813"/>
                <a:gd name="connsiteX7" fmla="*/ 112598 w 1204919"/>
                <a:gd name="connsiteY7" fmla="*/ 670785 h 721813"/>
                <a:gd name="connsiteX8" fmla="*/ 62143 w 1204919"/>
                <a:gd name="connsiteY8" fmla="*/ 416186 h 721813"/>
                <a:gd name="connsiteX9" fmla="*/ 61160 w 1204919"/>
                <a:gd name="connsiteY9" fmla="*/ 413180 h 721813"/>
                <a:gd name="connsiteX10" fmla="*/ 16803 w 1204919"/>
                <a:gd name="connsiteY10" fmla="*/ 324753 h 721813"/>
                <a:gd name="connsiteX11" fmla="*/ 4080 w 1204919"/>
                <a:gd name="connsiteY11" fmla="*/ 260849 h 721813"/>
                <a:gd name="connsiteX12" fmla="*/ 23570 w 1204919"/>
                <a:gd name="connsiteY12" fmla="*/ 209320 h 721813"/>
                <a:gd name="connsiteX13" fmla="*/ 63589 w 1204919"/>
                <a:gd name="connsiteY13" fmla="*/ 185031 h 721813"/>
                <a:gd name="connsiteX14" fmla="*/ 93026 w 1204919"/>
                <a:gd name="connsiteY14" fmla="*/ 269466 h 721813"/>
                <a:gd name="connsiteX15" fmla="*/ 124429 w 1204919"/>
                <a:gd name="connsiteY15" fmla="*/ 294450 h 721813"/>
                <a:gd name="connsiteX16" fmla="*/ 951084 w 1204919"/>
                <a:gd name="connsiteY16" fmla="*/ 90127 h 721813"/>
                <a:gd name="connsiteX17" fmla="*/ 960916 w 1204919"/>
                <a:gd name="connsiteY17" fmla="*/ 50455 h 721813"/>
                <a:gd name="connsiteX18" fmla="*/ 952415 w 1204919"/>
                <a:gd name="connsiteY18" fmla="*/ 3669 h 721813"/>
                <a:gd name="connsiteX19" fmla="*/ 972693 w 1204919"/>
                <a:gd name="connsiteY19" fmla="*/ 585 h 7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4919" h="721813">
                  <a:moveTo>
                    <a:pt x="972693" y="585"/>
                  </a:moveTo>
                  <a:cubicBezTo>
                    <a:pt x="997376" y="4312"/>
                    <a:pt x="1030980" y="24719"/>
                    <a:pt x="1034884" y="28016"/>
                  </a:cubicBezTo>
                  <a:cubicBezTo>
                    <a:pt x="1047376" y="38483"/>
                    <a:pt x="1053795" y="49992"/>
                    <a:pt x="1054836" y="68209"/>
                  </a:cubicBezTo>
                  <a:cubicBezTo>
                    <a:pt x="1058074" y="126678"/>
                    <a:pt x="1059578" y="185146"/>
                    <a:pt x="1061255" y="243673"/>
                  </a:cubicBezTo>
                  <a:cubicBezTo>
                    <a:pt x="1061494" y="252044"/>
                    <a:pt x="1110065" y="411789"/>
                    <a:pt x="1172171" y="614815"/>
                  </a:cubicBezTo>
                  <a:lnTo>
                    <a:pt x="1204919" y="721813"/>
                  </a:lnTo>
                  <a:lnTo>
                    <a:pt x="122284" y="721813"/>
                  </a:lnTo>
                  <a:lnTo>
                    <a:pt x="112598" y="670785"/>
                  </a:lnTo>
                  <a:cubicBezTo>
                    <a:pt x="86002" y="531045"/>
                    <a:pt x="65740" y="426813"/>
                    <a:pt x="62143" y="416186"/>
                  </a:cubicBezTo>
                  <a:cubicBezTo>
                    <a:pt x="61797" y="415203"/>
                    <a:pt x="61103" y="414162"/>
                    <a:pt x="61160" y="413180"/>
                  </a:cubicBezTo>
                  <a:cubicBezTo>
                    <a:pt x="52486" y="369863"/>
                    <a:pt x="38490" y="349969"/>
                    <a:pt x="16803" y="324753"/>
                  </a:cubicBezTo>
                  <a:cubicBezTo>
                    <a:pt x="-662" y="304455"/>
                    <a:pt x="-3785" y="284271"/>
                    <a:pt x="4080" y="260849"/>
                  </a:cubicBezTo>
                  <a:cubicBezTo>
                    <a:pt x="9922" y="243442"/>
                    <a:pt x="17035" y="226439"/>
                    <a:pt x="23570" y="209320"/>
                  </a:cubicBezTo>
                  <a:cubicBezTo>
                    <a:pt x="31146" y="189368"/>
                    <a:pt x="46992" y="187633"/>
                    <a:pt x="63589" y="185031"/>
                  </a:cubicBezTo>
                  <a:cubicBezTo>
                    <a:pt x="70414" y="188963"/>
                    <a:pt x="85450" y="247490"/>
                    <a:pt x="93026" y="269466"/>
                  </a:cubicBezTo>
                  <a:cubicBezTo>
                    <a:pt x="98174" y="284387"/>
                    <a:pt x="108410" y="293004"/>
                    <a:pt x="124429" y="294450"/>
                  </a:cubicBezTo>
                  <a:cubicBezTo>
                    <a:pt x="383287" y="317872"/>
                    <a:pt x="792450" y="225341"/>
                    <a:pt x="951084" y="90127"/>
                  </a:cubicBezTo>
                  <a:cubicBezTo>
                    <a:pt x="964791" y="78445"/>
                    <a:pt x="966120" y="65607"/>
                    <a:pt x="960916" y="50455"/>
                  </a:cubicBezTo>
                  <a:cubicBezTo>
                    <a:pt x="957445" y="40450"/>
                    <a:pt x="947615" y="8932"/>
                    <a:pt x="952415" y="3669"/>
                  </a:cubicBezTo>
                  <a:cubicBezTo>
                    <a:pt x="957230" y="-47"/>
                    <a:pt x="964466" y="-658"/>
                    <a:pt x="972693" y="585"/>
                  </a:cubicBezTo>
                  <a:close/>
                </a:path>
              </a:pathLst>
            </a:custGeom>
            <a:solidFill>
              <a:srgbClr val="CCB8D7"/>
            </a:solidFill>
            <a:ln w="4173" cap="flat">
              <a:noFill/>
              <a:prstDash val="solid"/>
              <a:miter/>
            </a:ln>
          </p:spPr>
          <p:txBody>
            <a:bodyPr wrap="square" rtlCol="0" anchor="ctr">
              <a:noAutofit/>
            </a:bodyPr>
            <a:lstStyle/>
            <a:p>
              <a:endParaRPr lang="en-US"/>
            </a:p>
          </p:txBody>
        </p:sp>
        <p:sp>
          <p:nvSpPr>
            <p:cNvPr id="20" name="Graphic 2">
              <a:extLst>
                <a:ext uri="{FF2B5EF4-FFF2-40B4-BE49-F238E27FC236}">
                  <a16:creationId xmlns:a16="http://schemas.microsoft.com/office/drawing/2014/main" id="{CCF5B77E-689A-45F7-81E5-23B323986805}"/>
                </a:ext>
              </a:extLst>
            </p:cNvPr>
            <p:cNvSpPr/>
            <p:nvPr/>
          </p:nvSpPr>
          <p:spPr>
            <a:xfrm>
              <a:off x="1995496" y="4803216"/>
              <a:ext cx="317118" cy="301499"/>
            </a:xfrm>
            <a:custGeom>
              <a:avLst/>
              <a:gdLst>
                <a:gd name="connsiteX0" fmla="*/ 7008 w 228978"/>
                <a:gd name="connsiteY0" fmla="*/ 64906 h 217700"/>
                <a:gd name="connsiteX1" fmla="*/ 58997 w 228978"/>
                <a:gd name="connsiteY1" fmla="*/ 55 h 217700"/>
                <a:gd name="connsiteX2" fmla="*/ 148318 w 228978"/>
                <a:gd name="connsiteY2" fmla="*/ 28660 h 217700"/>
                <a:gd name="connsiteX3" fmla="*/ 224402 w 228978"/>
                <a:gd name="connsiteY3" fmla="*/ 124829 h 217700"/>
                <a:gd name="connsiteX4" fmla="*/ 221521 w 228978"/>
                <a:gd name="connsiteY4" fmla="*/ 144915 h 217700"/>
                <a:gd name="connsiteX5" fmla="*/ 122679 w 228978"/>
                <a:gd name="connsiteY5" fmla="*/ 217700 h 217700"/>
                <a:gd name="connsiteX6" fmla="*/ 7008 w 228978"/>
                <a:gd name="connsiteY6" fmla="*/ 64906 h 2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978" h="217700">
                  <a:moveTo>
                    <a:pt x="7008" y="64906"/>
                  </a:moveTo>
                  <a:cubicBezTo>
                    <a:pt x="-14623" y="17343"/>
                    <a:pt x="16946" y="1141"/>
                    <a:pt x="58997" y="55"/>
                  </a:cubicBezTo>
                  <a:cubicBezTo>
                    <a:pt x="91527" y="-822"/>
                    <a:pt x="122428" y="8699"/>
                    <a:pt x="148318" y="28660"/>
                  </a:cubicBezTo>
                  <a:cubicBezTo>
                    <a:pt x="170826" y="46031"/>
                    <a:pt x="217011" y="114098"/>
                    <a:pt x="224402" y="124829"/>
                  </a:cubicBezTo>
                  <a:cubicBezTo>
                    <a:pt x="231710" y="135394"/>
                    <a:pt x="229914" y="137733"/>
                    <a:pt x="221521" y="144915"/>
                  </a:cubicBezTo>
                  <a:cubicBezTo>
                    <a:pt x="199013" y="168634"/>
                    <a:pt x="137336" y="214109"/>
                    <a:pt x="122679" y="217700"/>
                  </a:cubicBezTo>
                  <a:cubicBezTo>
                    <a:pt x="97791" y="189847"/>
                    <a:pt x="12019" y="80357"/>
                    <a:pt x="7008" y="64906"/>
                  </a:cubicBezTo>
                  <a:close/>
                </a:path>
              </a:pathLst>
            </a:custGeom>
            <a:solidFill>
              <a:srgbClr val="FEF0E9"/>
            </a:solidFill>
            <a:ln w="4173" cap="flat">
              <a:noFill/>
              <a:prstDash val="solid"/>
              <a:miter/>
            </a:ln>
          </p:spPr>
          <p:txBody>
            <a:bodyPr rtlCol="0" anchor="ctr"/>
            <a:lstStyle/>
            <a:p>
              <a:endParaRPr lang="en-US"/>
            </a:p>
          </p:txBody>
        </p:sp>
        <p:sp>
          <p:nvSpPr>
            <p:cNvPr id="21" name="Graphic 2">
              <a:extLst>
                <a:ext uri="{FF2B5EF4-FFF2-40B4-BE49-F238E27FC236}">
                  <a16:creationId xmlns:a16="http://schemas.microsoft.com/office/drawing/2014/main" id="{E2CC501C-AD4D-41F9-B143-E8CFA6638928}"/>
                </a:ext>
              </a:extLst>
            </p:cNvPr>
            <p:cNvSpPr/>
            <p:nvPr/>
          </p:nvSpPr>
          <p:spPr>
            <a:xfrm>
              <a:off x="2374819" y="3499803"/>
              <a:ext cx="309814" cy="324484"/>
            </a:xfrm>
            <a:custGeom>
              <a:avLst/>
              <a:gdLst>
                <a:gd name="connsiteX0" fmla="*/ 187236 w 223704"/>
                <a:gd name="connsiteY0" fmla="*/ 55669 h 234297"/>
                <a:gd name="connsiteX1" fmla="*/ 223190 w 223704"/>
                <a:gd name="connsiteY1" fmla="*/ 139562 h 234297"/>
                <a:gd name="connsiteX2" fmla="*/ 209493 w 223704"/>
                <a:gd name="connsiteY2" fmla="*/ 157852 h 234297"/>
                <a:gd name="connsiteX3" fmla="*/ 170741 w 223704"/>
                <a:gd name="connsiteY3" fmla="*/ 171674 h 234297"/>
                <a:gd name="connsiteX4" fmla="*/ 75783 w 223704"/>
                <a:gd name="connsiteY4" fmla="*/ 231597 h 234297"/>
                <a:gd name="connsiteX5" fmla="*/ 42042 w 223704"/>
                <a:gd name="connsiteY5" fmla="*/ 205999 h 234297"/>
                <a:gd name="connsiteX6" fmla="*/ 10306 w 223704"/>
                <a:gd name="connsiteY6" fmla="*/ 135302 h 234297"/>
                <a:gd name="connsiteX7" fmla="*/ 15776 w 223704"/>
                <a:gd name="connsiteY7" fmla="*/ 43392 h 234297"/>
                <a:gd name="connsiteX8" fmla="*/ 99836 w 223704"/>
                <a:gd name="connsiteY8" fmla="*/ 423 h 234297"/>
                <a:gd name="connsiteX9" fmla="*/ 187236 w 223704"/>
                <a:gd name="connsiteY9" fmla="*/ 55669 h 23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04" h="234297">
                  <a:moveTo>
                    <a:pt x="187236" y="55669"/>
                  </a:moveTo>
                  <a:cubicBezTo>
                    <a:pt x="204733" y="84357"/>
                    <a:pt x="218931" y="116511"/>
                    <a:pt x="223190" y="139562"/>
                  </a:cubicBezTo>
                  <a:cubicBezTo>
                    <a:pt x="225320" y="150962"/>
                    <a:pt x="220852" y="156975"/>
                    <a:pt x="209493" y="157852"/>
                  </a:cubicBezTo>
                  <a:cubicBezTo>
                    <a:pt x="200599" y="158520"/>
                    <a:pt x="178509" y="168500"/>
                    <a:pt x="170741" y="171674"/>
                  </a:cubicBezTo>
                  <a:cubicBezTo>
                    <a:pt x="141260" y="183617"/>
                    <a:pt x="99376" y="208839"/>
                    <a:pt x="75783" y="231597"/>
                  </a:cubicBezTo>
                  <a:cubicBezTo>
                    <a:pt x="58871" y="242204"/>
                    <a:pt x="47178" y="219028"/>
                    <a:pt x="42042" y="205999"/>
                  </a:cubicBezTo>
                  <a:cubicBezTo>
                    <a:pt x="33649" y="184786"/>
                    <a:pt x="18491" y="158896"/>
                    <a:pt x="10306" y="135302"/>
                  </a:cubicBezTo>
                  <a:cubicBezTo>
                    <a:pt x="-3182" y="99474"/>
                    <a:pt x="-5437" y="70702"/>
                    <a:pt x="15776" y="43392"/>
                  </a:cubicBezTo>
                  <a:cubicBezTo>
                    <a:pt x="27594" y="24893"/>
                    <a:pt x="76952" y="2051"/>
                    <a:pt x="99836" y="423"/>
                  </a:cubicBezTo>
                  <a:cubicBezTo>
                    <a:pt x="148902" y="-4379"/>
                    <a:pt x="174625" y="32827"/>
                    <a:pt x="187236" y="55669"/>
                  </a:cubicBezTo>
                  <a:close/>
                </a:path>
              </a:pathLst>
            </a:custGeom>
            <a:solidFill>
              <a:srgbClr val="FEF0E8"/>
            </a:solidFill>
            <a:ln w="4173" cap="flat">
              <a:noFill/>
              <a:prstDash val="solid"/>
              <a:miter/>
            </a:ln>
          </p:spPr>
          <p:txBody>
            <a:bodyPr rtlCol="0" anchor="ctr"/>
            <a:lstStyle/>
            <a:p>
              <a:endParaRPr lang="en-US"/>
            </a:p>
          </p:txBody>
        </p:sp>
      </p:grpSp>
      <p:sp>
        <p:nvSpPr>
          <p:cNvPr id="43" name="직사각형 42">
            <a:extLst>
              <a:ext uri="{FF2B5EF4-FFF2-40B4-BE49-F238E27FC236}">
                <a16:creationId xmlns:a16="http://schemas.microsoft.com/office/drawing/2014/main" id="{C70FAB71-EC0A-477A-A2E0-E8B6F4F010FF}"/>
              </a:ext>
            </a:extLst>
          </p:cNvPr>
          <p:cNvSpPr/>
          <p:nvPr/>
        </p:nvSpPr>
        <p:spPr>
          <a:xfrm>
            <a:off x="2905960" y="2233352"/>
            <a:ext cx="501048" cy="147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E9D2B8AF-B2C1-4891-8FD2-D05C1A229190}"/>
              </a:ext>
            </a:extLst>
          </p:cNvPr>
          <p:cNvSpPr/>
          <p:nvPr/>
        </p:nvSpPr>
        <p:spPr>
          <a:xfrm>
            <a:off x="2811872" y="2449197"/>
            <a:ext cx="501048" cy="147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7CF0C976-4F1C-4812-9516-20A10AB3B3E2}"/>
              </a:ext>
            </a:extLst>
          </p:cNvPr>
          <p:cNvSpPr/>
          <p:nvPr/>
        </p:nvSpPr>
        <p:spPr>
          <a:xfrm>
            <a:off x="3051992" y="2652664"/>
            <a:ext cx="501048" cy="147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399A04B8-39AC-4F98-BBF9-39D8603E72A3}"/>
              </a:ext>
            </a:extLst>
          </p:cNvPr>
          <p:cNvGrpSpPr/>
          <p:nvPr/>
        </p:nvGrpSpPr>
        <p:grpSpPr>
          <a:xfrm>
            <a:off x="2048019" y="3521466"/>
            <a:ext cx="266637" cy="266637"/>
            <a:chOff x="2048019" y="3521466"/>
            <a:chExt cx="266637" cy="266637"/>
          </a:xfrm>
        </p:grpSpPr>
        <p:sp>
          <p:nvSpPr>
            <p:cNvPr id="47" name="타원 46">
              <a:extLst>
                <a:ext uri="{FF2B5EF4-FFF2-40B4-BE49-F238E27FC236}">
                  <a16:creationId xmlns:a16="http://schemas.microsoft.com/office/drawing/2014/main" id="{27C09E26-B15D-40E3-A68E-A93A2169E9C3}"/>
                </a:ext>
              </a:extLst>
            </p:cNvPr>
            <p:cNvSpPr/>
            <p:nvPr/>
          </p:nvSpPr>
          <p:spPr>
            <a:xfrm>
              <a:off x="2048019" y="3521466"/>
              <a:ext cx="266637" cy="266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a16="http://schemas.microsoft.com/office/drawing/2014/main" id="{D133E752-942C-453B-A78C-013E73B557B3}"/>
                </a:ext>
              </a:extLst>
            </p:cNvPr>
            <p:cNvSpPr/>
            <p:nvPr/>
          </p:nvSpPr>
          <p:spPr>
            <a:xfrm>
              <a:off x="2082959" y="3556406"/>
              <a:ext cx="196757" cy="196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2" name="그룹 51">
            <a:extLst>
              <a:ext uri="{FF2B5EF4-FFF2-40B4-BE49-F238E27FC236}">
                <a16:creationId xmlns:a16="http://schemas.microsoft.com/office/drawing/2014/main" id="{2F1AA82F-A62A-49FE-AB60-9E3230A165FC}"/>
              </a:ext>
            </a:extLst>
          </p:cNvPr>
          <p:cNvGrpSpPr/>
          <p:nvPr/>
        </p:nvGrpSpPr>
        <p:grpSpPr>
          <a:xfrm>
            <a:off x="3593855" y="1911905"/>
            <a:ext cx="1690367" cy="1074583"/>
            <a:chOff x="804860" y="66635"/>
            <a:chExt cx="10584273" cy="6728526"/>
          </a:xfrm>
        </p:grpSpPr>
        <p:sp>
          <p:nvSpPr>
            <p:cNvPr id="53" name="자유형: 도형 52">
              <a:extLst>
                <a:ext uri="{FF2B5EF4-FFF2-40B4-BE49-F238E27FC236}">
                  <a16:creationId xmlns:a16="http://schemas.microsoft.com/office/drawing/2014/main" id="{D7D32427-29C4-4CE6-A3FE-73F07D771C70}"/>
                </a:ext>
              </a:extLst>
            </p:cNvPr>
            <p:cNvSpPr/>
            <p:nvPr/>
          </p:nvSpPr>
          <p:spPr>
            <a:xfrm>
              <a:off x="804860" y="66635"/>
              <a:ext cx="10584273" cy="6728526"/>
            </a:xfrm>
            <a:custGeom>
              <a:avLst/>
              <a:gdLst>
                <a:gd name="connsiteX0" fmla="*/ 10518745 w 10584273"/>
                <a:gd name="connsiteY0" fmla="*/ 2730762 h 6728526"/>
                <a:gd name="connsiteX1" fmla="*/ 10515030 w 10584273"/>
                <a:gd name="connsiteY1" fmla="*/ 2727809 h 6728526"/>
                <a:gd name="connsiteX2" fmla="*/ 10325863 w 10584273"/>
                <a:gd name="connsiteY2" fmla="*/ 2439773 h 6728526"/>
                <a:gd name="connsiteX3" fmla="*/ 10325863 w 10584273"/>
                <a:gd name="connsiteY3" fmla="*/ 2439773 h 6728526"/>
                <a:gd name="connsiteX4" fmla="*/ 10310433 w 10584273"/>
                <a:gd name="connsiteY4" fmla="*/ 2410817 h 6728526"/>
                <a:gd name="connsiteX5" fmla="*/ 9760555 w 10584273"/>
                <a:gd name="connsiteY5" fmla="*/ 1613955 h 6728526"/>
                <a:gd name="connsiteX6" fmla="*/ 9595677 w 10584273"/>
                <a:gd name="connsiteY6" fmla="*/ 1387832 h 6728526"/>
                <a:gd name="connsiteX7" fmla="*/ 9545386 w 10584273"/>
                <a:gd name="connsiteY7" fmla="*/ 1356304 h 6728526"/>
                <a:gd name="connsiteX8" fmla="*/ 9099330 w 10584273"/>
                <a:gd name="connsiteY8" fmla="*/ 1260006 h 6728526"/>
                <a:gd name="connsiteX9" fmla="*/ 9089614 w 10584273"/>
                <a:gd name="connsiteY9" fmla="*/ 1257434 h 6728526"/>
                <a:gd name="connsiteX10" fmla="*/ 9086566 w 10584273"/>
                <a:gd name="connsiteY10" fmla="*/ 1215048 h 6728526"/>
                <a:gd name="connsiteX11" fmla="*/ 9272399 w 10584273"/>
                <a:gd name="connsiteY11" fmla="*/ 729464 h 6728526"/>
                <a:gd name="connsiteX12" fmla="*/ 8992459 w 10584273"/>
                <a:gd name="connsiteY12" fmla="*/ 919392 h 6728526"/>
                <a:gd name="connsiteX13" fmla="*/ 8047865 w 10584273"/>
                <a:gd name="connsiteY13" fmla="*/ 1145992 h 6728526"/>
                <a:gd name="connsiteX14" fmla="*/ 6962586 w 10584273"/>
                <a:gd name="connsiteY14" fmla="*/ 1082365 h 6728526"/>
                <a:gd name="connsiteX15" fmla="*/ 6863051 w 10584273"/>
                <a:gd name="connsiteY15" fmla="*/ 1062648 h 6728526"/>
                <a:gd name="connsiteX16" fmla="*/ 6863051 w 10584273"/>
                <a:gd name="connsiteY16" fmla="*/ 1062648 h 6728526"/>
                <a:gd name="connsiteX17" fmla="*/ 6863051 w 10584273"/>
                <a:gd name="connsiteY17" fmla="*/ 1062648 h 6728526"/>
                <a:gd name="connsiteX18" fmla="*/ 6838761 w 10584273"/>
                <a:gd name="connsiteY18" fmla="*/ 1025882 h 6728526"/>
                <a:gd name="connsiteX19" fmla="*/ 6028660 w 10584273"/>
                <a:gd name="connsiteY19" fmla="*/ 738131 h 6728526"/>
                <a:gd name="connsiteX20" fmla="*/ 4798792 w 10584273"/>
                <a:gd name="connsiteY20" fmla="*/ 502102 h 6728526"/>
                <a:gd name="connsiteX21" fmla="*/ 4688969 w 10584273"/>
                <a:gd name="connsiteY21" fmla="*/ 549441 h 6728526"/>
                <a:gd name="connsiteX22" fmla="*/ 4688969 w 10584273"/>
                <a:gd name="connsiteY22" fmla="*/ 549441 h 6728526"/>
                <a:gd name="connsiteX23" fmla="*/ 4688969 w 10584273"/>
                <a:gd name="connsiteY23" fmla="*/ 549441 h 6728526"/>
                <a:gd name="connsiteX24" fmla="*/ 3098770 w 10584273"/>
                <a:gd name="connsiteY24" fmla="*/ 113958 h 6728526"/>
                <a:gd name="connsiteX25" fmla="*/ 2338389 w 10584273"/>
                <a:gd name="connsiteY25" fmla="*/ 134 h 6728526"/>
                <a:gd name="connsiteX26" fmla="*/ 2131983 w 10584273"/>
                <a:gd name="connsiteY26" fmla="*/ 87669 h 6728526"/>
                <a:gd name="connsiteX27" fmla="*/ 2018730 w 10584273"/>
                <a:gd name="connsiteY27" fmla="*/ 215971 h 6728526"/>
                <a:gd name="connsiteX28" fmla="*/ 2 w 10584273"/>
                <a:gd name="connsiteY28" fmla="*/ 3151862 h 6728526"/>
                <a:gd name="connsiteX29" fmla="*/ 12003 w 10584273"/>
                <a:gd name="connsiteY29" fmla="*/ 3152529 h 6728526"/>
                <a:gd name="connsiteX30" fmla="*/ 192 w 10584273"/>
                <a:gd name="connsiteY30" fmla="*/ 3155005 h 6728526"/>
                <a:gd name="connsiteX31" fmla="*/ 1859472 w 10584273"/>
                <a:gd name="connsiteY31" fmla="*/ 5049528 h 6728526"/>
                <a:gd name="connsiteX32" fmla="*/ 1987488 w 10584273"/>
                <a:gd name="connsiteY32" fmla="*/ 5098105 h 6728526"/>
                <a:gd name="connsiteX33" fmla="*/ 2076928 w 10584273"/>
                <a:gd name="connsiteY33" fmla="*/ 5087913 h 6728526"/>
                <a:gd name="connsiteX34" fmla="*/ 2758156 w 10584273"/>
                <a:gd name="connsiteY34" fmla="*/ 5139729 h 6728526"/>
                <a:gd name="connsiteX35" fmla="*/ 3834196 w 10584273"/>
                <a:gd name="connsiteY35" fmla="*/ 5397381 h 6728526"/>
                <a:gd name="connsiteX36" fmla="*/ 4033554 w 10584273"/>
                <a:gd name="connsiteY36" fmla="*/ 5523396 h 6728526"/>
                <a:gd name="connsiteX37" fmla="*/ 4360452 w 10584273"/>
                <a:gd name="connsiteY37" fmla="*/ 5638839 h 6728526"/>
                <a:gd name="connsiteX38" fmla="*/ 6034090 w 10584273"/>
                <a:gd name="connsiteY38" fmla="*/ 6108803 h 6728526"/>
                <a:gd name="connsiteX39" fmla="*/ 6034090 w 10584273"/>
                <a:gd name="connsiteY39" fmla="*/ 6108803 h 6728526"/>
                <a:gd name="connsiteX40" fmla="*/ 6412042 w 10584273"/>
                <a:gd name="connsiteY40" fmla="*/ 6235390 h 6728526"/>
                <a:gd name="connsiteX41" fmla="*/ 7935279 w 10584273"/>
                <a:gd name="connsiteY41" fmla="*/ 6671730 h 6728526"/>
                <a:gd name="connsiteX42" fmla="*/ 8505636 w 10584273"/>
                <a:gd name="connsiteY42" fmla="*/ 6722499 h 6728526"/>
                <a:gd name="connsiteX43" fmla="*/ 8576407 w 10584273"/>
                <a:gd name="connsiteY43" fmla="*/ 6680875 h 6728526"/>
                <a:gd name="connsiteX44" fmla="*/ 10531604 w 10584273"/>
                <a:gd name="connsiteY44" fmla="*/ 2985651 h 6728526"/>
                <a:gd name="connsiteX45" fmla="*/ 10518745 w 10584273"/>
                <a:gd name="connsiteY45" fmla="*/ 2730762 h 6728526"/>
                <a:gd name="connsiteX46" fmla="*/ 10249663 w 10584273"/>
                <a:gd name="connsiteY46" fmla="*/ 2496351 h 6728526"/>
                <a:gd name="connsiteX47" fmla="*/ 10249759 w 10584273"/>
                <a:gd name="connsiteY47" fmla="*/ 2494732 h 6728526"/>
                <a:gd name="connsiteX48" fmla="*/ 10250426 w 10584273"/>
                <a:gd name="connsiteY48" fmla="*/ 2495208 h 6728526"/>
                <a:gd name="connsiteX49" fmla="*/ 10249663 w 10584273"/>
                <a:gd name="connsiteY49" fmla="*/ 2496351 h 672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84273" h="6728526">
                  <a:moveTo>
                    <a:pt x="10518745" y="2730762"/>
                  </a:moveTo>
                  <a:cubicBezTo>
                    <a:pt x="10517888" y="2729523"/>
                    <a:pt x="10516268" y="2728856"/>
                    <a:pt x="10515030" y="2727809"/>
                  </a:cubicBezTo>
                  <a:cubicBezTo>
                    <a:pt x="10491123" y="2679898"/>
                    <a:pt x="10362630" y="2489398"/>
                    <a:pt x="10325863" y="2439773"/>
                  </a:cubicBezTo>
                  <a:lnTo>
                    <a:pt x="10325863" y="2439773"/>
                  </a:lnTo>
                  <a:cubicBezTo>
                    <a:pt x="10320721" y="2430057"/>
                    <a:pt x="10316529" y="2419770"/>
                    <a:pt x="10310433" y="2410817"/>
                  </a:cubicBezTo>
                  <a:cubicBezTo>
                    <a:pt x="10206421" y="2259179"/>
                    <a:pt x="9842660" y="1725969"/>
                    <a:pt x="9760555" y="1613955"/>
                  </a:cubicBezTo>
                  <a:cubicBezTo>
                    <a:pt x="9705501" y="1538708"/>
                    <a:pt x="9650065" y="1463651"/>
                    <a:pt x="9595677" y="1387832"/>
                  </a:cubicBezTo>
                  <a:cubicBezTo>
                    <a:pt x="9582723" y="1369734"/>
                    <a:pt x="9566721" y="1360876"/>
                    <a:pt x="9545386" y="1356304"/>
                  </a:cubicBezTo>
                  <a:cubicBezTo>
                    <a:pt x="9446325" y="1335349"/>
                    <a:pt x="9149145" y="1270484"/>
                    <a:pt x="9099330" y="1260006"/>
                  </a:cubicBezTo>
                  <a:cubicBezTo>
                    <a:pt x="9095805" y="1258768"/>
                    <a:pt x="9092662" y="1258006"/>
                    <a:pt x="9089614" y="1257434"/>
                  </a:cubicBezTo>
                  <a:cubicBezTo>
                    <a:pt x="9067516" y="1249243"/>
                    <a:pt x="9080184" y="1231145"/>
                    <a:pt x="9086566" y="1215048"/>
                  </a:cubicBezTo>
                  <a:cubicBezTo>
                    <a:pt x="9145240" y="1068173"/>
                    <a:pt x="9279066" y="748418"/>
                    <a:pt x="9272399" y="729464"/>
                  </a:cubicBezTo>
                  <a:cubicBezTo>
                    <a:pt x="9185531" y="804425"/>
                    <a:pt x="9092853" y="867576"/>
                    <a:pt x="8992459" y="919392"/>
                  </a:cubicBezTo>
                  <a:cubicBezTo>
                    <a:pt x="8696232" y="1072268"/>
                    <a:pt x="8376382" y="1128847"/>
                    <a:pt x="8047865" y="1145992"/>
                  </a:cubicBezTo>
                  <a:cubicBezTo>
                    <a:pt x="7683915" y="1164947"/>
                    <a:pt x="7322632" y="1132848"/>
                    <a:pt x="6962586" y="1082365"/>
                  </a:cubicBezTo>
                  <a:cubicBezTo>
                    <a:pt x="6929440" y="1075793"/>
                    <a:pt x="6896197" y="1069220"/>
                    <a:pt x="6863051" y="1062648"/>
                  </a:cubicBezTo>
                  <a:cubicBezTo>
                    <a:pt x="6863051" y="1062648"/>
                    <a:pt x="6863051" y="1062648"/>
                    <a:pt x="6863051" y="1062648"/>
                  </a:cubicBezTo>
                  <a:cubicBezTo>
                    <a:pt x="6863051" y="1062648"/>
                    <a:pt x="6863051" y="1062648"/>
                    <a:pt x="6863051" y="1062648"/>
                  </a:cubicBezTo>
                  <a:cubicBezTo>
                    <a:pt x="6882005" y="1032740"/>
                    <a:pt x="6852859" y="1031787"/>
                    <a:pt x="6838761" y="1025882"/>
                  </a:cubicBezTo>
                  <a:cubicBezTo>
                    <a:pt x="6574538" y="913772"/>
                    <a:pt x="6304218" y="818427"/>
                    <a:pt x="6028660" y="738131"/>
                  </a:cubicBezTo>
                  <a:cubicBezTo>
                    <a:pt x="5626134" y="620879"/>
                    <a:pt x="5217130" y="537535"/>
                    <a:pt x="4798792" y="502102"/>
                  </a:cubicBezTo>
                  <a:cubicBezTo>
                    <a:pt x="4750786" y="498006"/>
                    <a:pt x="4711924" y="501816"/>
                    <a:pt x="4688969" y="549441"/>
                  </a:cubicBezTo>
                  <a:cubicBezTo>
                    <a:pt x="4688969" y="549441"/>
                    <a:pt x="4688969" y="549441"/>
                    <a:pt x="4688969" y="549441"/>
                  </a:cubicBezTo>
                  <a:cubicBezTo>
                    <a:pt x="4688969" y="549441"/>
                    <a:pt x="4688969" y="549441"/>
                    <a:pt x="4688969" y="549441"/>
                  </a:cubicBezTo>
                  <a:cubicBezTo>
                    <a:pt x="4160522" y="398375"/>
                    <a:pt x="3634456" y="238450"/>
                    <a:pt x="3098770" y="113958"/>
                  </a:cubicBezTo>
                  <a:cubicBezTo>
                    <a:pt x="2848644" y="55856"/>
                    <a:pt x="2596993" y="6230"/>
                    <a:pt x="2338389" y="134"/>
                  </a:cubicBezTo>
                  <a:cubicBezTo>
                    <a:pt x="2252379" y="-1866"/>
                    <a:pt x="2185037" y="18041"/>
                    <a:pt x="2131983" y="87669"/>
                  </a:cubicBezTo>
                  <a:cubicBezTo>
                    <a:pt x="2097502" y="132913"/>
                    <a:pt x="2055402" y="172251"/>
                    <a:pt x="2018730" y="215971"/>
                  </a:cubicBezTo>
                  <a:cubicBezTo>
                    <a:pt x="1753554" y="532010"/>
                    <a:pt x="-2094" y="3133097"/>
                    <a:pt x="2" y="3151862"/>
                  </a:cubicBezTo>
                  <a:cubicBezTo>
                    <a:pt x="4098" y="3152243"/>
                    <a:pt x="8098" y="3152433"/>
                    <a:pt x="12003" y="3152529"/>
                  </a:cubicBezTo>
                  <a:cubicBezTo>
                    <a:pt x="7812" y="3153290"/>
                    <a:pt x="3812" y="3154148"/>
                    <a:pt x="192" y="3155005"/>
                  </a:cubicBezTo>
                  <a:cubicBezTo>
                    <a:pt x="-2475" y="3170817"/>
                    <a:pt x="1292735" y="4427259"/>
                    <a:pt x="1859472" y="5049528"/>
                  </a:cubicBezTo>
                  <a:cubicBezTo>
                    <a:pt x="1896239" y="5089914"/>
                    <a:pt x="1928529" y="5118869"/>
                    <a:pt x="1987488" y="5098105"/>
                  </a:cubicBezTo>
                  <a:cubicBezTo>
                    <a:pt x="2015111" y="5088390"/>
                    <a:pt x="2046924" y="5089628"/>
                    <a:pt x="2076928" y="5087913"/>
                  </a:cubicBezTo>
                  <a:cubicBezTo>
                    <a:pt x="2306290" y="5074674"/>
                    <a:pt x="2532699" y="5101153"/>
                    <a:pt x="2758156" y="5139729"/>
                  </a:cubicBezTo>
                  <a:cubicBezTo>
                    <a:pt x="3122488" y="5202118"/>
                    <a:pt x="3479104" y="5296511"/>
                    <a:pt x="3834196" y="5397381"/>
                  </a:cubicBezTo>
                  <a:cubicBezTo>
                    <a:pt x="3879915" y="5471961"/>
                    <a:pt x="3958973" y="5495393"/>
                    <a:pt x="4033554" y="5523396"/>
                  </a:cubicBezTo>
                  <a:cubicBezTo>
                    <a:pt x="4141758" y="5564068"/>
                    <a:pt x="4250724" y="5602835"/>
                    <a:pt x="4360452" y="5638839"/>
                  </a:cubicBezTo>
                  <a:cubicBezTo>
                    <a:pt x="4911569" y="5819434"/>
                    <a:pt x="5476020" y="5952784"/>
                    <a:pt x="6034090" y="6108803"/>
                  </a:cubicBezTo>
                  <a:cubicBezTo>
                    <a:pt x="6034090" y="6108803"/>
                    <a:pt x="6034090" y="6108803"/>
                    <a:pt x="6034090" y="6108803"/>
                  </a:cubicBezTo>
                  <a:cubicBezTo>
                    <a:pt x="6160010" y="6151094"/>
                    <a:pt x="6285645" y="6194338"/>
                    <a:pt x="6412042" y="6235390"/>
                  </a:cubicBezTo>
                  <a:cubicBezTo>
                    <a:pt x="6914581" y="6398934"/>
                    <a:pt x="7416644" y="6564574"/>
                    <a:pt x="7935279" y="6671730"/>
                  </a:cubicBezTo>
                  <a:cubicBezTo>
                    <a:pt x="8123113" y="6710497"/>
                    <a:pt x="8312279" y="6742216"/>
                    <a:pt x="8505636" y="6722499"/>
                  </a:cubicBezTo>
                  <a:cubicBezTo>
                    <a:pt x="8538688" y="6724689"/>
                    <a:pt x="8560215" y="6712879"/>
                    <a:pt x="8576407" y="6680875"/>
                  </a:cubicBezTo>
                  <a:cubicBezTo>
                    <a:pt x="9206105" y="5437481"/>
                    <a:pt x="9868663" y="4211423"/>
                    <a:pt x="10531604" y="2985651"/>
                  </a:cubicBezTo>
                  <a:cubicBezTo>
                    <a:pt x="10603613" y="2852681"/>
                    <a:pt x="10604089" y="2852967"/>
                    <a:pt x="10518745" y="2730762"/>
                  </a:cubicBezTo>
                  <a:close/>
                  <a:moveTo>
                    <a:pt x="10249663" y="2496351"/>
                  </a:moveTo>
                  <a:cubicBezTo>
                    <a:pt x="10249663" y="2495780"/>
                    <a:pt x="10249759" y="2495304"/>
                    <a:pt x="10249759" y="2494732"/>
                  </a:cubicBezTo>
                  <a:cubicBezTo>
                    <a:pt x="10250045" y="2494922"/>
                    <a:pt x="10250236" y="2495113"/>
                    <a:pt x="10250426" y="2495208"/>
                  </a:cubicBezTo>
                  <a:cubicBezTo>
                    <a:pt x="10250236" y="2495589"/>
                    <a:pt x="10249949" y="2495970"/>
                    <a:pt x="10249663" y="2496351"/>
                  </a:cubicBezTo>
                  <a:close/>
                </a:path>
              </a:pathLst>
            </a:custGeom>
            <a:solidFill>
              <a:srgbClr val="6D9833"/>
            </a:solidFill>
            <a:ln w="9525" cap="flat">
              <a:noFill/>
              <a:prstDash val="solid"/>
              <a:miter/>
            </a:ln>
          </p:spPr>
          <p:txBody>
            <a:bodyPr rtlCol="0" anchor="ctr"/>
            <a:lstStyle/>
            <a:p>
              <a:endParaRPr lang="ko-KR" altLang="en-US"/>
            </a:p>
          </p:txBody>
        </p:sp>
        <p:sp>
          <p:nvSpPr>
            <p:cNvPr id="54" name="자유형: 도형 53">
              <a:extLst>
                <a:ext uri="{FF2B5EF4-FFF2-40B4-BE49-F238E27FC236}">
                  <a16:creationId xmlns:a16="http://schemas.microsoft.com/office/drawing/2014/main" id="{D9DB77BB-CADF-4A1A-9DE2-5923EAED2E71}"/>
                </a:ext>
              </a:extLst>
            </p:cNvPr>
            <p:cNvSpPr/>
            <p:nvPr/>
          </p:nvSpPr>
          <p:spPr>
            <a:xfrm>
              <a:off x="809809" y="1127854"/>
              <a:ext cx="10514748" cy="5665688"/>
            </a:xfrm>
            <a:custGeom>
              <a:avLst/>
              <a:gdLst>
                <a:gd name="connsiteX0" fmla="*/ 188933 w 10514748"/>
                <a:gd name="connsiteY0" fmla="*/ 2079236 h 5665688"/>
                <a:gd name="connsiteX1" fmla="*/ 377575 w 10514748"/>
                <a:gd name="connsiteY1" fmla="*/ 2086642 h 5665688"/>
                <a:gd name="connsiteX2" fmla="*/ 565980 w 10514748"/>
                <a:gd name="connsiteY2" fmla="*/ 2099881 h 5665688"/>
                <a:gd name="connsiteX3" fmla="*/ 1023942 w 10514748"/>
                <a:gd name="connsiteY3" fmla="*/ 2162556 h 5665688"/>
                <a:gd name="connsiteX4" fmla="*/ 1775464 w 10514748"/>
                <a:gd name="connsiteY4" fmla="*/ 2329624 h 5665688"/>
                <a:gd name="connsiteX5" fmla="*/ 2553182 w 10514748"/>
                <a:gd name="connsiteY5" fmla="*/ 2553367 h 5665688"/>
                <a:gd name="connsiteX6" fmla="*/ 2717201 w 10514748"/>
                <a:gd name="connsiteY6" fmla="*/ 2597563 h 5665688"/>
                <a:gd name="connsiteX7" fmla="*/ 2715963 w 10514748"/>
                <a:gd name="connsiteY7" fmla="*/ 2615755 h 5665688"/>
                <a:gd name="connsiteX8" fmla="*/ 2879031 w 10514748"/>
                <a:gd name="connsiteY8" fmla="*/ 2860548 h 5665688"/>
                <a:gd name="connsiteX9" fmla="*/ 3808385 w 10514748"/>
                <a:gd name="connsiteY9" fmla="*/ 4266914 h 5665688"/>
                <a:gd name="connsiteX10" fmla="*/ 3834102 w 10514748"/>
                <a:gd name="connsiteY10" fmla="*/ 4334542 h 5665688"/>
                <a:gd name="connsiteX11" fmla="*/ 2758063 w 10514748"/>
                <a:gd name="connsiteY11" fmla="*/ 4076890 h 5665688"/>
                <a:gd name="connsiteX12" fmla="*/ 2076836 w 10514748"/>
                <a:gd name="connsiteY12" fmla="*/ 4025074 h 5665688"/>
                <a:gd name="connsiteX13" fmla="*/ 1987395 w 10514748"/>
                <a:gd name="connsiteY13" fmla="*/ 4035266 h 5665688"/>
                <a:gd name="connsiteX14" fmla="*/ 1859379 w 10514748"/>
                <a:gd name="connsiteY14" fmla="*/ 3986689 h 5665688"/>
                <a:gd name="connsiteX15" fmla="*/ 4 w 10514748"/>
                <a:gd name="connsiteY15" fmla="*/ 2092261 h 5665688"/>
                <a:gd name="connsiteX16" fmla="*/ 188933 w 10514748"/>
                <a:gd name="connsiteY16" fmla="*/ 2079236 h 5665688"/>
                <a:gd name="connsiteX17" fmla="*/ 10427404 w 10514748"/>
                <a:gd name="connsiteY17" fmla="*/ 1531715 h 5665688"/>
                <a:gd name="connsiteX18" fmla="*/ 10514748 w 10514748"/>
                <a:gd name="connsiteY18" fmla="*/ 1665065 h 5665688"/>
                <a:gd name="connsiteX19" fmla="*/ 10448644 w 10514748"/>
                <a:gd name="connsiteY19" fmla="*/ 1822037 h 5665688"/>
                <a:gd name="connsiteX20" fmla="*/ 9896003 w 10514748"/>
                <a:gd name="connsiteY20" fmla="*/ 2872359 h 5665688"/>
                <a:gd name="connsiteX21" fmla="*/ 8937408 w 10514748"/>
                <a:gd name="connsiteY21" fmla="*/ 4395597 h 5665688"/>
                <a:gd name="connsiteX22" fmla="*/ 8906547 w 10514748"/>
                <a:gd name="connsiteY22" fmla="*/ 4413885 h 5665688"/>
                <a:gd name="connsiteX23" fmla="*/ 10371778 w 10514748"/>
                <a:gd name="connsiteY23" fmla="*/ 1740027 h 5665688"/>
                <a:gd name="connsiteX24" fmla="*/ 10427404 w 10514748"/>
                <a:gd name="connsiteY24" fmla="*/ 1531715 h 5665688"/>
                <a:gd name="connsiteX25" fmla="*/ 9760272 w 10514748"/>
                <a:gd name="connsiteY25" fmla="*/ 551211 h 5665688"/>
                <a:gd name="connsiteX26" fmla="*/ 10325580 w 10514748"/>
                <a:gd name="connsiteY26" fmla="*/ 1377029 h 5665688"/>
                <a:gd name="connsiteX27" fmla="*/ 9799610 w 10514748"/>
                <a:gd name="connsiteY27" fmla="*/ 2472404 h 5665688"/>
                <a:gd name="connsiteX28" fmla="*/ 10248333 w 10514748"/>
                <a:gd name="connsiteY28" fmla="*/ 1350168 h 5665688"/>
                <a:gd name="connsiteX29" fmla="*/ 10230330 w 10514748"/>
                <a:gd name="connsiteY29" fmla="*/ 1273682 h 5665688"/>
                <a:gd name="connsiteX30" fmla="*/ 9852474 w 10514748"/>
                <a:gd name="connsiteY30" fmla="*/ 752093 h 5665688"/>
                <a:gd name="connsiteX31" fmla="*/ 9698074 w 10514748"/>
                <a:gd name="connsiteY31" fmla="*/ 764666 h 5665688"/>
                <a:gd name="connsiteX32" fmla="*/ 8335523 w 10514748"/>
                <a:gd name="connsiteY32" fmla="*/ 3232213 h 5665688"/>
                <a:gd name="connsiteX33" fmla="*/ 8288469 w 10514748"/>
                <a:gd name="connsiteY33" fmla="*/ 3301745 h 5665688"/>
                <a:gd name="connsiteX34" fmla="*/ 8355715 w 10514748"/>
                <a:gd name="connsiteY34" fmla="*/ 3152965 h 5665688"/>
                <a:gd name="connsiteX35" fmla="*/ 9760272 w 10514748"/>
                <a:gd name="connsiteY35" fmla="*/ 551211 h 5665688"/>
                <a:gd name="connsiteX36" fmla="*/ 6862768 w 10514748"/>
                <a:gd name="connsiteY36" fmla="*/ 0 h 5665688"/>
                <a:gd name="connsiteX37" fmla="*/ 6962303 w 10514748"/>
                <a:gd name="connsiteY37" fmla="*/ 19717 h 5665688"/>
                <a:gd name="connsiteX38" fmla="*/ 6946207 w 10514748"/>
                <a:gd name="connsiteY38" fmla="*/ 68961 h 5665688"/>
                <a:gd name="connsiteX39" fmla="*/ 5166651 w 10514748"/>
                <a:gd name="connsiteY39" fmla="*/ 3349847 h 5665688"/>
                <a:gd name="connsiteX40" fmla="*/ 6605878 w 10514748"/>
                <a:gd name="connsiteY40" fmla="*/ 3814953 h 5665688"/>
                <a:gd name="connsiteX41" fmla="*/ 7260436 w 10514748"/>
                <a:gd name="connsiteY41" fmla="*/ 3906298 h 5665688"/>
                <a:gd name="connsiteX42" fmla="*/ 7345590 w 10514748"/>
                <a:gd name="connsiteY42" fmla="*/ 3862769 h 5665688"/>
                <a:gd name="connsiteX43" fmla="*/ 9036087 w 10514748"/>
                <a:gd name="connsiteY43" fmla="*/ 242983 h 5665688"/>
                <a:gd name="connsiteX44" fmla="*/ 9099047 w 10514748"/>
                <a:gd name="connsiteY44" fmla="*/ 197263 h 5665688"/>
                <a:gd name="connsiteX45" fmla="*/ 9248399 w 10514748"/>
                <a:gd name="connsiteY45" fmla="*/ 228886 h 5665688"/>
                <a:gd name="connsiteX46" fmla="*/ 9245256 w 10514748"/>
                <a:gd name="connsiteY46" fmla="*/ 272701 h 5665688"/>
                <a:gd name="connsiteX47" fmla="*/ 7388262 w 10514748"/>
                <a:gd name="connsiteY47" fmla="*/ 3942969 h 5665688"/>
                <a:gd name="connsiteX48" fmla="*/ 7393405 w 10514748"/>
                <a:gd name="connsiteY48" fmla="*/ 4029266 h 5665688"/>
                <a:gd name="connsiteX49" fmla="*/ 7497799 w 10514748"/>
                <a:gd name="connsiteY49" fmla="*/ 4198715 h 5665688"/>
                <a:gd name="connsiteX50" fmla="*/ 7471701 w 10514748"/>
                <a:gd name="connsiteY50" fmla="*/ 4243483 h 5665688"/>
                <a:gd name="connsiteX51" fmla="*/ 7196333 w 10514748"/>
                <a:gd name="connsiteY51" fmla="*/ 4234720 h 5665688"/>
                <a:gd name="connsiteX52" fmla="*/ 7380737 w 10514748"/>
                <a:gd name="connsiteY52" fmla="*/ 4299776 h 5665688"/>
                <a:gd name="connsiteX53" fmla="*/ 7738115 w 10514748"/>
                <a:gd name="connsiteY53" fmla="*/ 4578096 h 5665688"/>
                <a:gd name="connsiteX54" fmla="*/ 7891086 w 10514748"/>
                <a:gd name="connsiteY54" fmla="*/ 4806696 h 5665688"/>
                <a:gd name="connsiteX55" fmla="*/ 7893467 w 10514748"/>
                <a:gd name="connsiteY55" fmla="*/ 4852702 h 5665688"/>
                <a:gd name="connsiteX56" fmla="*/ 7896802 w 10514748"/>
                <a:gd name="connsiteY56" fmla="*/ 4885849 h 5665688"/>
                <a:gd name="connsiteX57" fmla="*/ 7963381 w 10514748"/>
                <a:gd name="connsiteY57" fmla="*/ 4946047 h 5665688"/>
                <a:gd name="connsiteX58" fmla="*/ 8083967 w 10514748"/>
                <a:gd name="connsiteY58" fmla="*/ 5062061 h 5665688"/>
                <a:gd name="connsiteX59" fmla="*/ 8505353 w 10514748"/>
                <a:gd name="connsiteY59" fmla="*/ 5659660 h 5665688"/>
                <a:gd name="connsiteX60" fmla="*/ 7934997 w 10514748"/>
                <a:gd name="connsiteY60" fmla="*/ 5608892 h 5665688"/>
                <a:gd name="connsiteX61" fmla="*/ 6411758 w 10514748"/>
                <a:gd name="connsiteY61" fmla="*/ 5172552 h 5665688"/>
                <a:gd name="connsiteX62" fmla="*/ 6033806 w 10514748"/>
                <a:gd name="connsiteY62" fmla="*/ 5045869 h 5665688"/>
                <a:gd name="connsiteX63" fmla="*/ 5961321 w 10514748"/>
                <a:gd name="connsiteY63" fmla="*/ 4941570 h 5665688"/>
                <a:gd name="connsiteX64" fmla="*/ 5174651 w 10514748"/>
                <a:gd name="connsiteY64" fmla="*/ 3811905 h 5665688"/>
                <a:gd name="connsiteX65" fmla="*/ 5013012 w 10514748"/>
                <a:gd name="connsiteY65" fmla="*/ 3479292 h 5665688"/>
                <a:gd name="connsiteX66" fmla="*/ 5037301 w 10514748"/>
                <a:gd name="connsiteY66" fmla="*/ 3348514 h 5665688"/>
                <a:gd name="connsiteX67" fmla="*/ 6862768 w 10514748"/>
                <a:gd name="connsiteY67" fmla="*/ 0 h 56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514748" h="5665688">
                  <a:moveTo>
                    <a:pt x="188933" y="2079236"/>
                  </a:moveTo>
                  <a:cubicBezTo>
                    <a:pt x="263466" y="2079332"/>
                    <a:pt x="337951" y="2082832"/>
                    <a:pt x="377575" y="2086642"/>
                  </a:cubicBezTo>
                  <a:cubicBezTo>
                    <a:pt x="440250" y="2092642"/>
                    <a:pt x="503210" y="2093214"/>
                    <a:pt x="565980" y="2099881"/>
                  </a:cubicBezTo>
                  <a:cubicBezTo>
                    <a:pt x="719427" y="2116264"/>
                    <a:pt x="872208" y="2136077"/>
                    <a:pt x="1023942" y="2162556"/>
                  </a:cubicBezTo>
                  <a:cubicBezTo>
                    <a:pt x="1276926" y="2206752"/>
                    <a:pt x="1527243" y="2263807"/>
                    <a:pt x="1775464" y="2329624"/>
                  </a:cubicBezTo>
                  <a:cubicBezTo>
                    <a:pt x="2036260" y="2398776"/>
                    <a:pt x="2295816" y="2472404"/>
                    <a:pt x="2553182" y="2553367"/>
                  </a:cubicBezTo>
                  <a:cubicBezTo>
                    <a:pt x="2607093" y="2570321"/>
                    <a:pt x="2659766" y="2593086"/>
                    <a:pt x="2717201" y="2597563"/>
                  </a:cubicBezTo>
                  <a:cubicBezTo>
                    <a:pt x="2716820" y="2603659"/>
                    <a:pt x="2716344" y="2609755"/>
                    <a:pt x="2715963" y="2615755"/>
                  </a:cubicBezTo>
                  <a:cubicBezTo>
                    <a:pt x="2775875" y="2693670"/>
                    <a:pt x="2825500" y="2778442"/>
                    <a:pt x="2879031" y="2860548"/>
                  </a:cubicBezTo>
                  <a:cubicBezTo>
                    <a:pt x="3185831" y="3331273"/>
                    <a:pt x="3496536" y="3799427"/>
                    <a:pt x="3808385" y="4266914"/>
                  </a:cubicBezTo>
                  <a:cubicBezTo>
                    <a:pt x="3821815" y="4287012"/>
                    <a:pt x="3844104" y="4305014"/>
                    <a:pt x="3834102" y="4334542"/>
                  </a:cubicBezTo>
                  <a:cubicBezTo>
                    <a:pt x="3479010" y="4233672"/>
                    <a:pt x="3122394" y="4139279"/>
                    <a:pt x="2758063" y="4076890"/>
                  </a:cubicBezTo>
                  <a:cubicBezTo>
                    <a:pt x="2532607" y="4038314"/>
                    <a:pt x="2306197" y="4011930"/>
                    <a:pt x="2076836" y="4025074"/>
                  </a:cubicBezTo>
                  <a:cubicBezTo>
                    <a:pt x="2046831" y="4026789"/>
                    <a:pt x="2015018" y="4025550"/>
                    <a:pt x="1987395" y="4035266"/>
                  </a:cubicBezTo>
                  <a:cubicBezTo>
                    <a:pt x="1928437" y="4056031"/>
                    <a:pt x="1896146" y="4027170"/>
                    <a:pt x="1859379" y="3986689"/>
                  </a:cubicBezTo>
                  <a:cubicBezTo>
                    <a:pt x="1292451" y="3364516"/>
                    <a:pt x="-2663" y="2108073"/>
                    <a:pt x="4" y="2092261"/>
                  </a:cubicBezTo>
                  <a:cubicBezTo>
                    <a:pt x="39819" y="2082451"/>
                    <a:pt x="114400" y="2079141"/>
                    <a:pt x="188933" y="2079236"/>
                  </a:cubicBezTo>
                  <a:close/>
                  <a:moveTo>
                    <a:pt x="10427404" y="1531715"/>
                  </a:moveTo>
                  <a:cubicBezTo>
                    <a:pt x="10457503" y="1575530"/>
                    <a:pt x="10490936" y="1617154"/>
                    <a:pt x="10514748" y="1665065"/>
                  </a:cubicBezTo>
                  <a:cubicBezTo>
                    <a:pt x="10503890" y="1722025"/>
                    <a:pt x="10473314" y="1771269"/>
                    <a:pt x="10448644" y="1822037"/>
                  </a:cubicBezTo>
                  <a:cubicBezTo>
                    <a:pt x="10345489" y="2034254"/>
                    <a:pt x="9973251" y="2732627"/>
                    <a:pt x="9896003" y="2872359"/>
                  </a:cubicBezTo>
                  <a:cubicBezTo>
                    <a:pt x="9757605" y="3122771"/>
                    <a:pt x="9014560" y="4287774"/>
                    <a:pt x="8937408" y="4395597"/>
                  </a:cubicBezTo>
                  <a:cubicBezTo>
                    <a:pt x="8931121" y="4404455"/>
                    <a:pt x="8922739" y="4411884"/>
                    <a:pt x="8906547" y="4413885"/>
                  </a:cubicBezTo>
                  <a:cubicBezTo>
                    <a:pt x="8937122" y="4362831"/>
                    <a:pt x="9972585" y="2558986"/>
                    <a:pt x="10371778" y="1740027"/>
                  </a:cubicBezTo>
                  <a:cubicBezTo>
                    <a:pt x="10405305" y="1675257"/>
                    <a:pt x="10454264" y="1613154"/>
                    <a:pt x="10427404" y="1531715"/>
                  </a:cubicBezTo>
                  <a:close/>
                  <a:moveTo>
                    <a:pt x="9760272" y="551211"/>
                  </a:moveTo>
                  <a:cubicBezTo>
                    <a:pt x="9842377" y="663320"/>
                    <a:pt x="10320437" y="1367313"/>
                    <a:pt x="10325580" y="1377029"/>
                  </a:cubicBezTo>
                  <a:cubicBezTo>
                    <a:pt x="10318913" y="1387125"/>
                    <a:pt x="9827805" y="2449258"/>
                    <a:pt x="9799610" y="2472404"/>
                  </a:cubicBezTo>
                  <a:cubicBezTo>
                    <a:pt x="9824470" y="2405062"/>
                    <a:pt x="10217662" y="1393031"/>
                    <a:pt x="10248333" y="1350168"/>
                  </a:cubicBezTo>
                  <a:cubicBezTo>
                    <a:pt x="10257667" y="1321022"/>
                    <a:pt x="10248619" y="1298638"/>
                    <a:pt x="10230330" y="1273682"/>
                  </a:cubicBezTo>
                  <a:cubicBezTo>
                    <a:pt x="10103362" y="1100518"/>
                    <a:pt x="9979633" y="925067"/>
                    <a:pt x="9852474" y="752093"/>
                  </a:cubicBezTo>
                  <a:cubicBezTo>
                    <a:pt x="9767035" y="635888"/>
                    <a:pt x="9766558" y="638079"/>
                    <a:pt x="9698074" y="764666"/>
                  </a:cubicBezTo>
                  <a:cubicBezTo>
                    <a:pt x="9526433" y="1081944"/>
                    <a:pt x="8485637" y="2966465"/>
                    <a:pt x="8335523" y="3232213"/>
                  </a:cubicBezTo>
                  <a:cubicBezTo>
                    <a:pt x="8321902" y="3256406"/>
                    <a:pt x="8310090" y="3281552"/>
                    <a:pt x="8288469" y="3301745"/>
                  </a:cubicBezTo>
                  <a:cubicBezTo>
                    <a:pt x="8310853" y="3252120"/>
                    <a:pt x="8332855" y="3202304"/>
                    <a:pt x="8355715" y="3152965"/>
                  </a:cubicBezTo>
                  <a:cubicBezTo>
                    <a:pt x="8523641" y="2790539"/>
                    <a:pt x="9716457" y="562927"/>
                    <a:pt x="9760272" y="551211"/>
                  </a:cubicBezTo>
                  <a:close/>
                  <a:moveTo>
                    <a:pt x="6862768" y="0"/>
                  </a:moveTo>
                  <a:cubicBezTo>
                    <a:pt x="6895914" y="6572"/>
                    <a:pt x="6929157" y="13144"/>
                    <a:pt x="6962303" y="19717"/>
                  </a:cubicBezTo>
                  <a:cubicBezTo>
                    <a:pt x="6975258" y="42100"/>
                    <a:pt x="6955922" y="54673"/>
                    <a:pt x="6946207" y="68961"/>
                  </a:cubicBezTo>
                  <a:cubicBezTo>
                    <a:pt x="6553205" y="558737"/>
                    <a:pt x="5240279" y="3202305"/>
                    <a:pt x="5166651" y="3349847"/>
                  </a:cubicBezTo>
                  <a:cubicBezTo>
                    <a:pt x="5139123" y="3404997"/>
                    <a:pt x="6128390" y="3714845"/>
                    <a:pt x="6605878" y="3814953"/>
                  </a:cubicBezTo>
                  <a:cubicBezTo>
                    <a:pt x="6821905" y="3860197"/>
                    <a:pt x="7040313" y="3889343"/>
                    <a:pt x="7260436" y="3906298"/>
                  </a:cubicBezTo>
                  <a:cubicBezTo>
                    <a:pt x="7299108" y="3909251"/>
                    <a:pt x="7325778" y="3900297"/>
                    <a:pt x="7345590" y="3862769"/>
                  </a:cubicBezTo>
                  <a:cubicBezTo>
                    <a:pt x="7454175" y="3658172"/>
                    <a:pt x="8950076" y="445960"/>
                    <a:pt x="9036087" y="242983"/>
                  </a:cubicBezTo>
                  <a:cubicBezTo>
                    <a:pt x="9047707" y="215455"/>
                    <a:pt x="9056184" y="182404"/>
                    <a:pt x="9099047" y="197263"/>
                  </a:cubicBezTo>
                  <a:cubicBezTo>
                    <a:pt x="9148863" y="207835"/>
                    <a:pt x="9198679" y="218313"/>
                    <a:pt x="9248399" y="228886"/>
                  </a:cubicBezTo>
                  <a:cubicBezTo>
                    <a:pt x="9261258" y="244507"/>
                    <a:pt x="9251257" y="258127"/>
                    <a:pt x="9245256" y="272701"/>
                  </a:cubicBezTo>
                  <a:cubicBezTo>
                    <a:pt x="9185343" y="417671"/>
                    <a:pt x="7492084" y="3745325"/>
                    <a:pt x="7388262" y="3942969"/>
                  </a:cubicBezTo>
                  <a:cubicBezTo>
                    <a:pt x="7371117" y="3975640"/>
                    <a:pt x="7371117" y="4000405"/>
                    <a:pt x="7393405" y="4029266"/>
                  </a:cubicBezTo>
                  <a:cubicBezTo>
                    <a:pt x="7434172" y="4081939"/>
                    <a:pt x="7464366" y="4141375"/>
                    <a:pt x="7497799" y="4198715"/>
                  </a:cubicBezTo>
                  <a:cubicBezTo>
                    <a:pt x="7517325" y="4232148"/>
                    <a:pt x="7514753" y="4246436"/>
                    <a:pt x="7471701" y="4243483"/>
                  </a:cubicBezTo>
                  <a:cubicBezTo>
                    <a:pt x="7380832" y="4237197"/>
                    <a:pt x="7289773" y="4232910"/>
                    <a:pt x="7196333" y="4234720"/>
                  </a:cubicBezTo>
                  <a:cubicBezTo>
                    <a:pt x="7257674" y="4256818"/>
                    <a:pt x="7317491" y="4286155"/>
                    <a:pt x="7380737" y="4299776"/>
                  </a:cubicBezTo>
                  <a:cubicBezTo>
                    <a:pt x="7546282" y="4335209"/>
                    <a:pt x="7645817" y="4452176"/>
                    <a:pt x="7738115" y="4578096"/>
                  </a:cubicBezTo>
                  <a:cubicBezTo>
                    <a:pt x="7792312" y="4652010"/>
                    <a:pt x="7840890" y="4729925"/>
                    <a:pt x="7891086" y="4806696"/>
                  </a:cubicBezTo>
                  <a:cubicBezTo>
                    <a:pt x="7899754" y="4820031"/>
                    <a:pt x="7919757" y="4834414"/>
                    <a:pt x="7893467" y="4852702"/>
                  </a:cubicBezTo>
                  <a:cubicBezTo>
                    <a:pt x="7880990" y="4861370"/>
                    <a:pt x="7886705" y="4876134"/>
                    <a:pt x="7896802" y="4885849"/>
                  </a:cubicBezTo>
                  <a:cubicBezTo>
                    <a:pt x="7918518" y="4906613"/>
                    <a:pt x="7937759" y="4932426"/>
                    <a:pt x="7963381" y="4946047"/>
                  </a:cubicBezTo>
                  <a:cubicBezTo>
                    <a:pt x="8015673" y="4973670"/>
                    <a:pt x="8053011" y="5012055"/>
                    <a:pt x="8083967" y="5062061"/>
                  </a:cubicBezTo>
                  <a:cubicBezTo>
                    <a:pt x="8192838" y="5238274"/>
                    <a:pt x="8516688" y="5639562"/>
                    <a:pt x="8505353" y="5659660"/>
                  </a:cubicBezTo>
                  <a:cubicBezTo>
                    <a:pt x="8311996" y="5679377"/>
                    <a:pt x="8122830" y="5647659"/>
                    <a:pt x="7934997" y="5608892"/>
                  </a:cubicBezTo>
                  <a:cubicBezTo>
                    <a:pt x="7416361" y="5501736"/>
                    <a:pt x="6914298" y="5336096"/>
                    <a:pt x="6411758" y="5172552"/>
                  </a:cubicBezTo>
                  <a:cubicBezTo>
                    <a:pt x="6285362" y="5131404"/>
                    <a:pt x="6159727" y="5088160"/>
                    <a:pt x="6033806" y="5045869"/>
                  </a:cubicBezTo>
                  <a:cubicBezTo>
                    <a:pt x="6018567" y="5004911"/>
                    <a:pt x="5987134" y="4975003"/>
                    <a:pt x="5961321" y="4941570"/>
                  </a:cubicBezTo>
                  <a:cubicBezTo>
                    <a:pt x="5680239" y="4578096"/>
                    <a:pt x="5407633" y="4208812"/>
                    <a:pt x="5174651" y="3811905"/>
                  </a:cubicBezTo>
                  <a:cubicBezTo>
                    <a:pt x="5112072" y="3705320"/>
                    <a:pt x="5054541" y="3596449"/>
                    <a:pt x="5013012" y="3479292"/>
                  </a:cubicBezTo>
                  <a:cubicBezTo>
                    <a:pt x="4995296" y="3428810"/>
                    <a:pt x="5000725" y="3386899"/>
                    <a:pt x="5037301" y="3348514"/>
                  </a:cubicBezTo>
                  <a:cubicBezTo>
                    <a:pt x="5206179" y="3019235"/>
                    <a:pt x="6785710" y="96869"/>
                    <a:pt x="6862768" y="0"/>
                  </a:cubicBezTo>
                  <a:close/>
                </a:path>
              </a:pathLst>
            </a:custGeom>
            <a:solidFill>
              <a:srgbClr val="577F21"/>
            </a:solidFill>
            <a:ln w="9525" cap="flat">
              <a:noFill/>
              <a:prstDash val="solid"/>
              <a:miter/>
            </a:ln>
          </p:spPr>
          <p:txBody>
            <a:bodyPr rtlCol="0" anchor="ctr"/>
            <a:lstStyle/>
            <a:p>
              <a:endParaRPr lang="ko-KR" altLang="en-US"/>
            </a:p>
          </p:txBody>
        </p:sp>
        <p:sp>
          <p:nvSpPr>
            <p:cNvPr id="55" name="자유형: 도형 54">
              <a:extLst>
                <a:ext uri="{FF2B5EF4-FFF2-40B4-BE49-F238E27FC236}">
                  <a16:creationId xmlns:a16="http://schemas.microsoft.com/office/drawing/2014/main" id="{6D9DCCAD-A87F-496D-ADD0-3EB5E3BD2AFF}"/>
                </a:ext>
              </a:extLst>
            </p:cNvPr>
            <p:cNvSpPr/>
            <p:nvPr/>
          </p:nvSpPr>
          <p:spPr>
            <a:xfrm>
              <a:off x="3525764" y="3743706"/>
              <a:ext cx="3329055" cy="2438781"/>
            </a:xfrm>
            <a:custGeom>
              <a:avLst/>
              <a:gdLst>
                <a:gd name="connsiteX0" fmla="*/ 1108624 w 3329055"/>
                <a:gd name="connsiteY0" fmla="*/ 1718786 h 2438781"/>
                <a:gd name="connsiteX1" fmla="*/ 9 w 3329055"/>
                <a:gd name="connsiteY1" fmla="*/ 0 h 2438781"/>
                <a:gd name="connsiteX2" fmla="*/ 1019946 w 3329055"/>
                <a:gd name="connsiteY2" fmla="*/ 411385 h 2438781"/>
                <a:gd name="connsiteX3" fmla="*/ 2103796 w 3329055"/>
                <a:gd name="connsiteY3" fmla="*/ 723138 h 2438781"/>
                <a:gd name="connsiteX4" fmla="*/ 2321442 w 3329055"/>
                <a:gd name="connsiteY4" fmla="*/ 732663 h 2438781"/>
                <a:gd name="connsiteX5" fmla="*/ 2333348 w 3329055"/>
                <a:gd name="connsiteY5" fmla="*/ 924211 h 2438781"/>
                <a:gd name="connsiteX6" fmla="*/ 2718539 w 3329055"/>
                <a:gd name="connsiteY6" fmla="*/ 1584008 h 2438781"/>
                <a:gd name="connsiteX7" fmla="*/ 3314995 w 3329055"/>
                <a:gd name="connsiteY7" fmla="*/ 2396204 h 2438781"/>
                <a:gd name="connsiteX8" fmla="*/ 3313376 w 3329055"/>
                <a:gd name="connsiteY8" fmla="*/ 2438781 h 2438781"/>
                <a:gd name="connsiteX9" fmla="*/ 2037025 w 3329055"/>
                <a:gd name="connsiteY9" fmla="*/ 2086356 h 2438781"/>
                <a:gd name="connsiteX10" fmla="*/ 1108624 w 3329055"/>
                <a:gd name="connsiteY10" fmla="*/ 1718786 h 24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29055" h="2438781">
                  <a:moveTo>
                    <a:pt x="1108624" y="1718786"/>
                  </a:moveTo>
                  <a:cubicBezTo>
                    <a:pt x="1099480" y="1702213"/>
                    <a:pt x="-3611" y="21717"/>
                    <a:pt x="9" y="0"/>
                  </a:cubicBezTo>
                  <a:cubicBezTo>
                    <a:pt x="9153" y="3238"/>
                    <a:pt x="792394" y="329184"/>
                    <a:pt x="1019946" y="411385"/>
                  </a:cubicBezTo>
                  <a:cubicBezTo>
                    <a:pt x="1279026" y="504920"/>
                    <a:pt x="1846525" y="676656"/>
                    <a:pt x="2103796" y="723138"/>
                  </a:cubicBezTo>
                  <a:cubicBezTo>
                    <a:pt x="2175900" y="737045"/>
                    <a:pt x="2248766" y="732282"/>
                    <a:pt x="2321442" y="732663"/>
                  </a:cubicBezTo>
                  <a:cubicBezTo>
                    <a:pt x="2277341" y="799529"/>
                    <a:pt x="2306107" y="862013"/>
                    <a:pt x="2333348" y="924211"/>
                  </a:cubicBezTo>
                  <a:cubicBezTo>
                    <a:pt x="2436314" y="1159002"/>
                    <a:pt x="2575855" y="1372362"/>
                    <a:pt x="2718539" y="1584008"/>
                  </a:cubicBezTo>
                  <a:cubicBezTo>
                    <a:pt x="2906467" y="1862709"/>
                    <a:pt x="3107921" y="2131505"/>
                    <a:pt x="3314995" y="2396204"/>
                  </a:cubicBezTo>
                  <a:cubicBezTo>
                    <a:pt x="3322139" y="2405253"/>
                    <a:pt x="3343570" y="2424874"/>
                    <a:pt x="3313376" y="2438781"/>
                  </a:cubicBezTo>
                  <a:cubicBezTo>
                    <a:pt x="2755306" y="2282762"/>
                    <a:pt x="2145230" y="2127028"/>
                    <a:pt x="2037025" y="2086356"/>
                  </a:cubicBezTo>
                  <a:cubicBezTo>
                    <a:pt x="1379800" y="1886236"/>
                    <a:pt x="1189300" y="1838611"/>
                    <a:pt x="1108624" y="1718786"/>
                  </a:cubicBezTo>
                  <a:close/>
                </a:path>
              </a:pathLst>
            </a:custGeom>
            <a:solidFill>
              <a:srgbClr val="F39A2D"/>
            </a:solidFill>
            <a:ln w="9525" cap="flat">
              <a:noFill/>
              <a:prstDash val="solid"/>
              <a:miter/>
            </a:ln>
          </p:spPr>
          <p:txBody>
            <a:bodyPr rtlCol="0" anchor="ctr"/>
            <a:lstStyle/>
            <a:p>
              <a:endParaRPr lang="ko-KR" altLang="en-US"/>
            </a:p>
          </p:txBody>
        </p:sp>
        <p:sp>
          <p:nvSpPr>
            <p:cNvPr id="56" name="자유형: 도형 55">
              <a:extLst>
                <a:ext uri="{FF2B5EF4-FFF2-40B4-BE49-F238E27FC236}">
                  <a16:creationId xmlns:a16="http://schemas.microsoft.com/office/drawing/2014/main" id="{EEA366DC-B0D0-43B7-B017-88592E565CB2}"/>
                </a:ext>
              </a:extLst>
            </p:cNvPr>
            <p:cNvSpPr/>
            <p:nvPr/>
          </p:nvSpPr>
          <p:spPr>
            <a:xfrm>
              <a:off x="3518074" y="565979"/>
              <a:ext cx="4160705" cy="3939899"/>
            </a:xfrm>
            <a:custGeom>
              <a:avLst/>
              <a:gdLst>
                <a:gd name="connsiteX0" fmla="*/ 4130214 w 4160705"/>
                <a:gd name="connsiteY0" fmla="*/ 525014 h 3939899"/>
                <a:gd name="connsiteX1" fmla="*/ 3320113 w 4160705"/>
                <a:gd name="connsiteY1" fmla="*/ 237264 h 3939899"/>
                <a:gd name="connsiteX2" fmla="*/ 2090245 w 4160705"/>
                <a:gd name="connsiteY2" fmla="*/ 1234 h 3939899"/>
                <a:gd name="connsiteX3" fmla="*/ 1980422 w 4160705"/>
                <a:gd name="connsiteY3" fmla="*/ 48573 h 3939899"/>
                <a:gd name="connsiteX4" fmla="*/ 365 w 4160705"/>
                <a:gd name="connsiteY4" fmla="*/ 3159534 h 3939899"/>
                <a:gd name="connsiteX5" fmla="*/ 4651 w 4160705"/>
                <a:gd name="connsiteY5" fmla="*/ 3180774 h 3939899"/>
                <a:gd name="connsiteX6" fmla="*/ 579866 w 4160705"/>
                <a:gd name="connsiteY6" fmla="*/ 3417661 h 3939899"/>
                <a:gd name="connsiteX7" fmla="*/ 985345 w 4160705"/>
                <a:gd name="connsiteY7" fmla="*/ 3577396 h 3939899"/>
                <a:gd name="connsiteX8" fmla="*/ 2124154 w 4160705"/>
                <a:gd name="connsiteY8" fmla="*/ 3912866 h 3939899"/>
                <a:gd name="connsiteX9" fmla="*/ 2321322 w 4160705"/>
                <a:gd name="connsiteY9" fmla="*/ 3920200 h 3939899"/>
                <a:gd name="connsiteX10" fmla="*/ 2392378 w 4160705"/>
                <a:gd name="connsiteY10" fmla="*/ 3821902 h 3939899"/>
                <a:gd name="connsiteX11" fmla="*/ 4154503 w 4160705"/>
                <a:gd name="connsiteY11" fmla="*/ 561781 h 3939899"/>
                <a:gd name="connsiteX12" fmla="*/ 4130214 w 4160705"/>
                <a:gd name="connsiteY12" fmla="*/ 525014 h 393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0705" h="3939899">
                  <a:moveTo>
                    <a:pt x="4130214" y="525014"/>
                  </a:moveTo>
                  <a:cubicBezTo>
                    <a:pt x="3865991" y="412905"/>
                    <a:pt x="3595671" y="317560"/>
                    <a:pt x="3320113" y="237264"/>
                  </a:cubicBezTo>
                  <a:cubicBezTo>
                    <a:pt x="2917586" y="120011"/>
                    <a:pt x="2508583" y="36667"/>
                    <a:pt x="2090245" y="1234"/>
                  </a:cubicBezTo>
                  <a:cubicBezTo>
                    <a:pt x="2042239" y="-2862"/>
                    <a:pt x="2003377" y="948"/>
                    <a:pt x="1980422" y="48573"/>
                  </a:cubicBezTo>
                  <a:cubicBezTo>
                    <a:pt x="1968801" y="54574"/>
                    <a:pt x="73707" y="3018278"/>
                    <a:pt x="365" y="3159534"/>
                  </a:cubicBezTo>
                  <a:cubicBezTo>
                    <a:pt x="-683" y="3167154"/>
                    <a:pt x="460" y="3174298"/>
                    <a:pt x="4651" y="3180774"/>
                  </a:cubicBezTo>
                  <a:cubicBezTo>
                    <a:pt x="13700" y="3190299"/>
                    <a:pt x="472805" y="3374799"/>
                    <a:pt x="579866" y="3417661"/>
                  </a:cubicBezTo>
                  <a:cubicBezTo>
                    <a:pt x="714740" y="3471668"/>
                    <a:pt x="851233" y="3521484"/>
                    <a:pt x="985345" y="3577396"/>
                  </a:cubicBezTo>
                  <a:cubicBezTo>
                    <a:pt x="1444641" y="3768657"/>
                    <a:pt x="2103961" y="3903246"/>
                    <a:pt x="2124154" y="3912866"/>
                  </a:cubicBezTo>
                  <a:cubicBezTo>
                    <a:pt x="2189210" y="3931440"/>
                    <a:pt x="2254266" y="3959157"/>
                    <a:pt x="2321322" y="3920200"/>
                  </a:cubicBezTo>
                  <a:cubicBezTo>
                    <a:pt x="2360851" y="3898864"/>
                    <a:pt x="2373804" y="3857621"/>
                    <a:pt x="2392378" y="3821902"/>
                  </a:cubicBezTo>
                  <a:cubicBezTo>
                    <a:pt x="2726229" y="3180394"/>
                    <a:pt x="3748833" y="1240151"/>
                    <a:pt x="4154503" y="561781"/>
                  </a:cubicBezTo>
                  <a:cubicBezTo>
                    <a:pt x="4173458" y="531967"/>
                    <a:pt x="4144216" y="531015"/>
                    <a:pt x="4130214" y="525014"/>
                  </a:cubicBezTo>
                  <a:close/>
                </a:path>
              </a:pathLst>
            </a:custGeom>
            <a:solidFill>
              <a:srgbClr val="FAAF3B"/>
            </a:solidFill>
            <a:ln w="9525" cap="flat">
              <a:noFill/>
              <a:prstDash val="solid"/>
              <a:miter/>
            </a:ln>
          </p:spPr>
          <p:txBody>
            <a:bodyPr rtlCol="0" anchor="ctr"/>
            <a:lstStyle/>
            <a:p>
              <a:endParaRPr lang="ko-KR" altLang="en-US"/>
            </a:p>
          </p:txBody>
        </p:sp>
        <p:sp>
          <p:nvSpPr>
            <p:cNvPr id="57" name="자유형: 도형 56">
              <a:extLst>
                <a:ext uri="{FF2B5EF4-FFF2-40B4-BE49-F238E27FC236}">
                  <a16:creationId xmlns:a16="http://schemas.microsoft.com/office/drawing/2014/main" id="{B5939E36-05BA-404C-A398-200E7D26CC26}"/>
                </a:ext>
              </a:extLst>
            </p:cNvPr>
            <p:cNvSpPr/>
            <p:nvPr/>
          </p:nvSpPr>
          <p:spPr>
            <a:xfrm>
              <a:off x="5581839" y="4437636"/>
              <a:ext cx="47625" cy="29537"/>
            </a:xfrm>
            <a:custGeom>
              <a:avLst/>
              <a:gdLst>
                <a:gd name="connsiteX0" fmla="*/ 47625 w 47625"/>
                <a:gd name="connsiteY0" fmla="*/ 29207 h 29537"/>
                <a:gd name="connsiteX1" fmla="*/ 0 w 47625"/>
                <a:gd name="connsiteY1" fmla="*/ 19778 h 29537"/>
                <a:gd name="connsiteX2" fmla="*/ 47625 w 47625"/>
                <a:gd name="connsiteY2" fmla="*/ 29207 h 29537"/>
              </a:gdLst>
              <a:ahLst/>
              <a:cxnLst>
                <a:cxn ang="0">
                  <a:pos x="connsiteX0" y="connsiteY0"/>
                </a:cxn>
                <a:cxn ang="0">
                  <a:pos x="connsiteX1" y="connsiteY1"/>
                </a:cxn>
                <a:cxn ang="0">
                  <a:pos x="connsiteX2" y="connsiteY2"/>
                </a:cxn>
              </a:cxnLst>
              <a:rect l="l" t="t" r="r" b="b"/>
              <a:pathLst>
                <a:path w="47625" h="29537">
                  <a:moveTo>
                    <a:pt x="47625" y="29207"/>
                  </a:moveTo>
                  <a:cubicBezTo>
                    <a:pt x="30861" y="30350"/>
                    <a:pt x="14669" y="28827"/>
                    <a:pt x="0" y="19778"/>
                  </a:cubicBezTo>
                  <a:cubicBezTo>
                    <a:pt x="22384" y="-9559"/>
                    <a:pt x="38195" y="-6130"/>
                    <a:pt x="47625" y="29207"/>
                  </a:cubicBezTo>
                  <a:close/>
                </a:path>
              </a:pathLst>
            </a:custGeom>
            <a:solidFill>
              <a:srgbClr val="FAAF3B"/>
            </a:solidFill>
            <a:ln w="9525" cap="flat">
              <a:noFill/>
              <a:prstDash val="solid"/>
              <a:miter/>
            </a:ln>
          </p:spPr>
          <p:txBody>
            <a:bodyPr rtlCol="0" anchor="ctr"/>
            <a:lstStyle/>
            <a:p>
              <a:endParaRPr lang="ko-KR" altLang="en-US"/>
            </a:p>
          </p:txBody>
        </p:sp>
        <p:sp>
          <p:nvSpPr>
            <p:cNvPr id="58" name="자유형: 도형 57">
              <a:extLst>
                <a:ext uri="{FF2B5EF4-FFF2-40B4-BE49-F238E27FC236}">
                  <a16:creationId xmlns:a16="http://schemas.microsoft.com/office/drawing/2014/main" id="{66ACF8F7-CD58-46B6-B006-363F0579C6FF}"/>
                </a:ext>
              </a:extLst>
            </p:cNvPr>
            <p:cNvSpPr/>
            <p:nvPr/>
          </p:nvSpPr>
          <p:spPr>
            <a:xfrm>
              <a:off x="1712784" y="193070"/>
              <a:ext cx="7309876" cy="4199681"/>
            </a:xfrm>
            <a:custGeom>
              <a:avLst/>
              <a:gdLst>
                <a:gd name="connsiteX0" fmla="*/ 5821401 w 7309876"/>
                <a:gd name="connsiteY0" fmla="*/ 2276739 h 4199681"/>
                <a:gd name="connsiteX1" fmla="*/ 5577936 w 7309876"/>
                <a:gd name="connsiteY1" fmla="*/ 2368583 h 4199681"/>
                <a:gd name="connsiteX2" fmla="*/ 5352860 w 7309876"/>
                <a:gd name="connsiteY2" fmla="*/ 2758250 h 4199681"/>
                <a:gd name="connsiteX3" fmla="*/ 5392675 w 7309876"/>
                <a:gd name="connsiteY3" fmla="*/ 2927700 h 4199681"/>
                <a:gd name="connsiteX4" fmla="*/ 5762530 w 7309876"/>
                <a:gd name="connsiteY4" fmla="*/ 3069813 h 4199681"/>
                <a:gd name="connsiteX5" fmla="*/ 6170772 w 7309876"/>
                <a:gd name="connsiteY5" fmla="*/ 2624329 h 4199681"/>
                <a:gd name="connsiteX6" fmla="*/ 5980748 w 7309876"/>
                <a:gd name="connsiteY6" fmla="*/ 2302098 h 4199681"/>
                <a:gd name="connsiteX7" fmla="*/ 5821401 w 7309876"/>
                <a:gd name="connsiteY7" fmla="*/ 2276739 h 4199681"/>
                <a:gd name="connsiteX8" fmla="*/ 7009734 w 7309876"/>
                <a:gd name="connsiteY8" fmla="*/ 1408844 h 4199681"/>
                <a:gd name="connsiteX9" fmla="*/ 7011163 w 7309876"/>
                <a:gd name="connsiteY9" fmla="*/ 1481615 h 4199681"/>
                <a:gd name="connsiteX10" fmla="*/ 7079171 w 7309876"/>
                <a:gd name="connsiteY10" fmla="*/ 1730122 h 4199681"/>
                <a:gd name="connsiteX11" fmla="*/ 7282815 w 7309876"/>
                <a:gd name="connsiteY11" fmla="*/ 1865282 h 4199681"/>
                <a:gd name="connsiteX12" fmla="*/ 7302914 w 7309876"/>
                <a:gd name="connsiteY12" fmla="*/ 1916336 h 4199681"/>
                <a:gd name="connsiteX13" fmla="*/ 6409468 w 7309876"/>
                <a:gd name="connsiteY13" fmla="*/ 3783712 h 4199681"/>
                <a:gd name="connsiteX14" fmla="*/ 6338602 w 7309876"/>
                <a:gd name="connsiteY14" fmla="*/ 3820383 h 4199681"/>
                <a:gd name="connsiteX15" fmla="*/ 5862638 w 7309876"/>
                <a:gd name="connsiteY15" fmla="*/ 3849816 h 4199681"/>
                <a:gd name="connsiteX16" fmla="*/ 5572316 w 7309876"/>
                <a:gd name="connsiteY16" fmla="*/ 4162997 h 4199681"/>
                <a:gd name="connsiteX17" fmla="*/ 5506879 w 7309876"/>
                <a:gd name="connsiteY17" fmla="*/ 4193859 h 4199681"/>
                <a:gd name="connsiteX18" fmla="*/ 4477322 w 7309876"/>
                <a:gd name="connsiteY18" fmla="*/ 3835337 h 4199681"/>
                <a:gd name="connsiteX19" fmla="*/ 5773865 w 7309876"/>
                <a:gd name="connsiteY19" fmla="*/ 1409415 h 4199681"/>
                <a:gd name="connsiteX20" fmla="*/ 6430138 w 7309876"/>
                <a:gd name="connsiteY20" fmla="*/ 1458088 h 4199681"/>
                <a:gd name="connsiteX21" fmla="*/ 7009734 w 7309876"/>
                <a:gd name="connsiteY21" fmla="*/ 1408844 h 4199681"/>
                <a:gd name="connsiteX22" fmla="*/ 1814977 w 7309876"/>
                <a:gd name="connsiteY22" fmla="*/ 1219475 h 4199681"/>
                <a:gd name="connsiteX23" fmla="*/ 1535621 w 7309876"/>
                <a:gd name="connsiteY23" fmla="*/ 1320737 h 4199681"/>
                <a:gd name="connsiteX24" fmla="*/ 1430560 w 7309876"/>
                <a:gd name="connsiteY24" fmla="*/ 1749744 h 4199681"/>
                <a:gd name="connsiteX25" fmla="*/ 1757458 w 7309876"/>
                <a:gd name="connsiteY25" fmla="*/ 1961484 h 4199681"/>
                <a:gd name="connsiteX26" fmla="*/ 2172653 w 7309876"/>
                <a:gd name="connsiteY26" fmla="*/ 1786415 h 4199681"/>
                <a:gd name="connsiteX27" fmla="*/ 2097405 w 7309876"/>
                <a:gd name="connsiteY27" fmla="*/ 1304736 h 4199681"/>
                <a:gd name="connsiteX28" fmla="*/ 1814977 w 7309876"/>
                <a:gd name="connsiteY28" fmla="*/ 1219475 h 4199681"/>
                <a:gd name="connsiteX29" fmla="*/ 2163488 w 7309876"/>
                <a:gd name="connsiteY29" fmla="*/ 509713 h 4199681"/>
                <a:gd name="connsiteX30" fmla="*/ 2199418 w 7309876"/>
                <a:gd name="connsiteY30" fmla="*/ 516733 h 4199681"/>
                <a:gd name="connsiteX31" fmla="*/ 3488055 w 7309876"/>
                <a:gd name="connsiteY31" fmla="*/ 884017 h 4199681"/>
                <a:gd name="connsiteX32" fmla="*/ 2080165 w 7309876"/>
                <a:gd name="connsiteY32" fmla="*/ 3084863 h 4199681"/>
                <a:gd name="connsiteX33" fmla="*/ 549402 w 7309876"/>
                <a:gd name="connsiteY33" fmla="*/ 2608327 h 4199681"/>
                <a:gd name="connsiteX34" fmla="*/ 500253 w 7309876"/>
                <a:gd name="connsiteY34" fmla="*/ 2525270 h 4199681"/>
                <a:gd name="connsiteX35" fmla="*/ 535210 w 7309876"/>
                <a:gd name="connsiteY35" fmla="*/ 2303146 h 4199681"/>
                <a:gd name="connsiteX36" fmla="*/ 340138 w 7309876"/>
                <a:gd name="connsiteY36" fmla="*/ 2123219 h 4199681"/>
                <a:gd name="connsiteX37" fmla="*/ 356997 w 7309876"/>
                <a:gd name="connsiteY37" fmla="*/ 2044447 h 4199681"/>
                <a:gd name="connsiteX38" fmla="*/ 1248251 w 7309876"/>
                <a:gd name="connsiteY38" fmla="*/ 688754 h 4199681"/>
                <a:gd name="connsiteX39" fmla="*/ 1310259 w 7309876"/>
                <a:gd name="connsiteY39" fmla="*/ 668847 h 4199681"/>
                <a:gd name="connsiteX40" fmla="*/ 1628870 w 7309876"/>
                <a:gd name="connsiteY40" fmla="*/ 734093 h 4199681"/>
                <a:gd name="connsiteX41" fmla="*/ 2076450 w 7309876"/>
                <a:gd name="connsiteY41" fmla="*/ 548356 h 4199681"/>
                <a:gd name="connsiteX42" fmla="*/ 2163488 w 7309876"/>
                <a:gd name="connsiteY42" fmla="*/ 509713 h 4199681"/>
                <a:gd name="connsiteX43" fmla="*/ 1505236 w 7309876"/>
                <a:gd name="connsiteY43" fmla="*/ 96 h 4199681"/>
                <a:gd name="connsiteX44" fmla="*/ 2774252 w 7309876"/>
                <a:gd name="connsiteY44" fmla="*/ 302801 h 4199681"/>
                <a:gd name="connsiteX45" fmla="*/ 1535240 w 7309876"/>
                <a:gd name="connsiteY45" fmla="*/ 121921 h 4199681"/>
                <a:gd name="connsiteX46" fmla="*/ 1404842 w 7309876"/>
                <a:gd name="connsiteY46" fmla="*/ 182881 h 4199681"/>
                <a:gd name="connsiteX47" fmla="*/ 0 w 7309876"/>
                <a:gd name="connsiteY47" fmla="*/ 2014348 h 4199681"/>
                <a:gd name="connsiteX48" fmla="*/ 1366361 w 7309876"/>
                <a:gd name="connsiteY48" fmla="*/ 51531 h 4199681"/>
                <a:gd name="connsiteX49" fmla="*/ 1505236 w 7309876"/>
                <a:gd name="connsiteY49" fmla="*/ 96 h 419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309876" h="4199681">
                  <a:moveTo>
                    <a:pt x="5821401" y="2276739"/>
                  </a:moveTo>
                  <a:cubicBezTo>
                    <a:pt x="5735843" y="2281414"/>
                    <a:pt x="5655029" y="2315362"/>
                    <a:pt x="5577936" y="2368583"/>
                  </a:cubicBezTo>
                  <a:cubicBezTo>
                    <a:pt x="5441348" y="2462785"/>
                    <a:pt x="5363147" y="2591468"/>
                    <a:pt x="5352860" y="2758250"/>
                  </a:cubicBezTo>
                  <a:cubicBezTo>
                    <a:pt x="5351908" y="2818829"/>
                    <a:pt x="5362766" y="2874932"/>
                    <a:pt x="5392675" y="2927700"/>
                  </a:cubicBezTo>
                  <a:cubicBezTo>
                    <a:pt x="5470399" y="3064098"/>
                    <a:pt x="5620322" y="3100769"/>
                    <a:pt x="5762530" y="3069813"/>
                  </a:cubicBezTo>
                  <a:cubicBezTo>
                    <a:pt x="5980939" y="3022188"/>
                    <a:pt x="6140768" y="2850071"/>
                    <a:pt x="6170772" y="2624329"/>
                  </a:cubicBezTo>
                  <a:cubicBezTo>
                    <a:pt x="6187727" y="2496313"/>
                    <a:pt x="6121528" y="2354486"/>
                    <a:pt x="5980748" y="2302098"/>
                  </a:cubicBezTo>
                  <a:cubicBezTo>
                    <a:pt x="5925777" y="2281667"/>
                    <a:pt x="5872735" y="2273934"/>
                    <a:pt x="5821401" y="2276739"/>
                  </a:cubicBezTo>
                  <a:close/>
                  <a:moveTo>
                    <a:pt x="7009734" y="1408844"/>
                  </a:moveTo>
                  <a:cubicBezTo>
                    <a:pt x="7015449" y="1407605"/>
                    <a:pt x="7017354" y="1457707"/>
                    <a:pt x="7011163" y="1481615"/>
                  </a:cubicBezTo>
                  <a:cubicBezTo>
                    <a:pt x="6986302" y="1577436"/>
                    <a:pt x="7013734" y="1658018"/>
                    <a:pt x="7079171" y="1730122"/>
                  </a:cubicBezTo>
                  <a:cubicBezTo>
                    <a:pt x="7136035" y="1792701"/>
                    <a:pt x="7204425" y="1836802"/>
                    <a:pt x="7282815" y="1865282"/>
                  </a:cubicBezTo>
                  <a:cubicBezTo>
                    <a:pt x="7313486" y="1876426"/>
                    <a:pt x="7314820" y="1887761"/>
                    <a:pt x="7302914" y="1916336"/>
                  </a:cubicBezTo>
                  <a:cubicBezTo>
                    <a:pt x="7173564" y="2224565"/>
                    <a:pt x="6439758" y="3710751"/>
                    <a:pt x="6409468" y="3783712"/>
                  </a:cubicBezTo>
                  <a:cubicBezTo>
                    <a:pt x="6395276" y="3818002"/>
                    <a:pt x="6380322" y="3831718"/>
                    <a:pt x="6338602" y="3820383"/>
                  </a:cubicBezTo>
                  <a:cubicBezTo>
                    <a:pt x="6177344" y="3776568"/>
                    <a:pt x="6016181" y="3774949"/>
                    <a:pt x="5862638" y="3849816"/>
                  </a:cubicBezTo>
                  <a:cubicBezTo>
                    <a:pt x="5726431" y="3916300"/>
                    <a:pt x="5631561" y="4024504"/>
                    <a:pt x="5572316" y="4162997"/>
                  </a:cubicBezTo>
                  <a:cubicBezTo>
                    <a:pt x="5558029" y="4196240"/>
                    <a:pt x="5545360" y="4207860"/>
                    <a:pt x="5506879" y="4193859"/>
                  </a:cubicBezTo>
                  <a:cubicBezTo>
                    <a:pt x="5173885" y="4073177"/>
                    <a:pt x="4479227" y="3848292"/>
                    <a:pt x="4477322" y="3835337"/>
                  </a:cubicBezTo>
                  <a:cubicBezTo>
                    <a:pt x="4584859" y="3625407"/>
                    <a:pt x="5767864" y="1418750"/>
                    <a:pt x="5773865" y="1409415"/>
                  </a:cubicBezTo>
                  <a:cubicBezTo>
                    <a:pt x="5889879" y="1421036"/>
                    <a:pt x="6327077" y="1457231"/>
                    <a:pt x="6430138" y="1458088"/>
                  </a:cubicBezTo>
                  <a:cubicBezTo>
                    <a:pt x="6625114" y="1459707"/>
                    <a:pt x="6818567" y="1449134"/>
                    <a:pt x="7009734" y="1408844"/>
                  </a:cubicBezTo>
                  <a:close/>
                  <a:moveTo>
                    <a:pt x="1814977" y="1219475"/>
                  </a:moveTo>
                  <a:cubicBezTo>
                    <a:pt x="1716977" y="1222273"/>
                    <a:pt x="1619489" y="1256158"/>
                    <a:pt x="1535621" y="1320737"/>
                  </a:cubicBezTo>
                  <a:cubicBezTo>
                    <a:pt x="1403604" y="1422465"/>
                    <a:pt x="1356550" y="1607821"/>
                    <a:pt x="1430560" y="1749744"/>
                  </a:cubicBezTo>
                  <a:cubicBezTo>
                    <a:pt x="1509331" y="1900810"/>
                    <a:pt x="1645825" y="1953864"/>
                    <a:pt x="1757458" y="1961484"/>
                  </a:cubicBezTo>
                  <a:cubicBezTo>
                    <a:pt x="1959388" y="1961484"/>
                    <a:pt x="2082451" y="1902525"/>
                    <a:pt x="2172653" y="1786415"/>
                  </a:cubicBezTo>
                  <a:cubicBezTo>
                    <a:pt x="2289334" y="1636110"/>
                    <a:pt x="2254663" y="1414178"/>
                    <a:pt x="2097405" y="1304736"/>
                  </a:cubicBezTo>
                  <a:cubicBezTo>
                    <a:pt x="2011490" y="1244967"/>
                    <a:pt x="1912977" y="1216677"/>
                    <a:pt x="1814977" y="1219475"/>
                  </a:cubicBezTo>
                  <a:close/>
                  <a:moveTo>
                    <a:pt x="2163488" y="509713"/>
                  </a:moveTo>
                  <a:cubicBezTo>
                    <a:pt x="2174462" y="510482"/>
                    <a:pt x="2186297" y="512852"/>
                    <a:pt x="2199418" y="516733"/>
                  </a:cubicBezTo>
                  <a:cubicBezTo>
                    <a:pt x="2619184" y="640367"/>
                    <a:pt x="3067526" y="762859"/>
                    <a:pt x="3488055" y="884017"/>
                  </a:cubicBezTo>
                  <a:cubicBezTo>
                    <a:pt x="3401187" y="1028987"/>
                    <a:pt x="2085404" y="3079053"/>
                    <a:pt x="2080165" y="3084863"/>
                  </a:cubicBezTo>
                  <a:cubicBezTo>
                    <a:pt x="1865757" y="3018188"/>
                    <a:pt x="845248" y="2700720"/>
                    <a:pt x="549402" y="2608327"/>
                  </a:cubicBezTo>
                  <a:cubicBezTo>
                    <a:pt x="485680" y="2588420"/>
                    <a:pt x="488823" y="2588325"/>
                    <a:pt x="500253" y="2525270"/>
                  </a:cubicBezTo>
                  <a:cubicBezTo>
                    <a:pt x="515398" y="2442021"/>
                    <a:pt x="554164" y="2389919"/>
                    <a:pt x="535210" y="2303146"/>
                  </a:cubicBezTo>
                  <a:cubicBezTo>
                    <a:pt x="511397" y="2193704"/>
                    <a:pt x="430435" y="2141221"/>
                    <a:pt x="340138" y="2123219"/>
                  </a:cubicBezTo>
                  <a:cubicBezTo>
                    <a:pt x="297085" y="2112646"/>
                    <a:pt x="340804" y="2067879"/>
                    <a:pt x="356997" y="2044447"/>
                  </a:cubicBezTo>
                  <a:cubicBezTo>
                    <a:pt x="664464" y="1599344"/>
                    <a:pt x="960787" y="1146907"/>
                    <a:pt x="1248251" y="688754"/>
                  </a:cubicBezTo>
                  <a:cubicBezTo>
                    <a:pt x="1265777" y="660751"/>
                    <a:pt x="1282732" y="658465"/>
                    <a:pt x="1310259" y="668847"/>
                  </a:cubicBezTo>
                  <a:cubicBezTo>
                    <a:pt x="1412843" y="707614"/>
                    <a:pt x="1518094" y="733712"/>
                    <a:pt x="1628870" y="734093"/>
                  </a:cubicBezTo>
                  <a:cubicBezTo>
                    <a:pt x="1804321" y="734665"/>
                    <a:pt x="1953673" y="670657"/>
                    <a:pt x="2076450" y="548356"/>
                  </a:cubicBezTo>
                  <a:cubicBezTo>
                    <a:pt x="2105382" y="519495"/>
                    <a:pt x="2130564" y="507404"/>
                    <a:pt x="2163488" y="509713"/>
                  </a:cubicBezTo>
                  <a:close/>
                  <a:moveTo>
                    <a:pt x="1505236" y="96"/>
                  </a:moveTo>
                  <a:cubicBezTo>
                    <a:pt x="1745361" y="-5523"/>
                    <a:pt x="2630710" y="236221"/>
                    <a:pt x="2774252" y="302801"/>
                  </a:cubicBezTo>
                  <a:cubicBezTo>
                    <a:pt x="2712720" y="293466"/>
                    <a:pt x="1576483" y="124017"/>
                    <a:pt x="1535240" y="121921"/>
                  </a:cubicBezTo>
                  <a:cubicBezTo>
                    <a:pt x="1472279" y="118778"/>
                    <a:pt x="1441418" y="147353"/>
                    <a:pt x="1404842" y="182881"/>
                  </a:cubicBezTo>
                  <a:cubicBezTo>
                    <a:pt x="1276541" y="308040"/>
                    <a:pt x="13335" y="1999203"/>
                    <a:pt x="0" y="2014348"/>
                  </a:cubicBezTo>
                  <a:cubicBezTo>
                    <a:pt x="87535" y="1769746"/>
                    <a:pt x="1240250" y="153639"/>
                    <a:pt x="1366361" y="51531"/>
                  </a:cubicBezTo>
                  <a:cubicBezTo>
                    <a:pt x="1406747" y="18765"/>
                    <a:pt x="1451039" y="1335"/>
                    <a:pt x="1505236" y="96"/>
                  </a:cubicBezTo>
                  <a:close/>
                </a:path>
              </a:pathLst>
            </a:custGeom>
            <a:solidFill>
              <a:srgbClr val="95C555"/>
            </a:solidFill>
            <a:ln w="9525" cap="flat">
              <a:noFill/>
              <a:prstDash val="solid"/>
              <a:miter/>
            </a:ln>
          </p:spPr>
          <p:txBody>
            <a:bodyPr rtlCol="0" anchor="ctr"/>
            <a:lstStyle/>
            <a:p>
              <a:endParaRPr lang="ko-KR" altLang="en-US"/>
            </a:p>
          </p:txBody>
        </p:sp>
        <p:sp>
          <p:nvSpPr>
            <p:cNvPr id="59" name="자유형: 도형 58">
              <a:extLst>
                <a:ext uri="{FF2B5EF4-FFF2-40B4-BE49-F238E27FC236}">
                  <a16:creationId xmlns:a16="http://schemas.microsoft.com/office/drawing/2014/main" id="{87254157-56CF-4F4E-8652-101373CF2635}"/>
                </a:ext>
              </a:extLst>
            </p:cNvPr>
            <p:cNvSpPr/>
            <p:nvPr/>
          </p:nvSpPr>
          <p:spPr>
            <a:xfrm>
              <a:off x="3739406" y="1298924"/>
              <a:ext cx="1971401" cy="2964275"/>
            </a:xfrm>
            <a:custGeom>
              <a:avLst/>
              <a:gdLst>
                <a:gd name="connsiteX0" fmla="*/ 1971402 w 1971401"/>
                <a:gd name="connsiteY0" fmla="*/ 2964275 h 2964275"/>
                <a:gd name="connsiteX1" fmla="*/ 46114 w 1971401"/>
                <a:gd name="connsiteY1" fmla="*/ 2376202 h 2964275"/>
                <a:gd name="connsiteX2" fmla="*/ 4013 w 1971401"/>
                <a:gd name="connsiteY2" fmla="*/ 2264093 h 2964275"/>
                <a:gd name="connsiteX3" fmla="*/ 756488 w 1971401"/>
                <a:gd name="connsiteY3" fmla="*/ 1092518 h 2964275"/>
                <a:gd name="connsiteX4" fmla="*/ 1536109 w 1971401"/>
                <a:gd name="connsiteY4" fmla="*/ 0 h 2964275"/>
                <a:gd name="connsiteX5" fmla="*/ 245758 w 1971401"/>
                <a:gd name="connsiteY5" fmla="*/ 2093214 h 2964275"/>
                <a:gd name="connsiteX6" fmla="*/ 251663 w 1971401"/>
                <a:gd name="connsiteY6" fmla="*/ 2292668 h 2964275"/>
                <a:gd name="connsiteX7" fmla="*/ 1971402 w 1971401"/>
                <a:gd name="connsiteY7" fmla="*/ 2964275 h 296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1401" h="2964275">
                  <a:moveTo>
                    <a:pt x="1971402" y="2964275"/>
                  </a:moveTo>
                  <a:cubicBezTo>
                    <a:pt x="1594783" y="2959418"/>
                    <a:pt x="118408" y="2397443"/>
                    <a:pt x="46114" y="2376202"/>
                  </a:cubicBezTo>
                  <a:cubicBezTo>
                    <a:pt x="6204" y="2362867"/>
                    <a:pt x="-7703" y="2299335"/>
                    <a:pt x="4013" y="2264093"/>
                  </a:cubicBezTo>
                  <a:cubicBezTo>
                    <a:pt x="42399" y="2149221"/>
                    <a:pt x="541604" y="1411224"/>
                    <a:pt x="756488" y="1092518"/>
                  </a:cubicBezTo>
                  <a:cubicBezTo>
                    <a:pt x="952513" y="801719"/>
                    <a:pt x="1480388" y="16193"/>
                    <a:pt x="1536109" y="0"/>
                  </a:cubicBezTo>
                  <a:cubicBezTo>
                    <a:pt x="1537538" y="54293"/>
                    <a:pt x="254997" y="2081117"/>
                    <a:pt x="245758" y="2093214"/>
                  </a:cubicBezTo>
                  <a:cubicBezTo>
                    <a:pt x="184988" y="2197418"/>
                    <a:pt x="165938" y="2245043"/>
                    <a:pt x="251663" y="2292668"/>
                  </a:cubicBezTo>
                  <a:cubicBezTo>
                    <a:pt x="347008" y="2330768"/>
                    <a:pt x="1756708" y="2854643"/>
                    <a:pt x="1971402" y="2964275"/>
                  </a:cubicBezTo>
                  <a:close/>
                </a:path>
              </a:pathLst>
            </a:custGeom>
            <a:solidFill>
              <a:srgbClr val="FAC471"/>
            </a:solidFill>
            <a:ln w="9525" cap="flat">
              <a:noFill/>
              <a:prstDash val="solid"/>
              <a:miter/>
            </a:ln>
          </p:spPr>
          <p:txBody>
            <a:bodyPr rtlCol="0" anchor="ctr"/>
            <a:lstStyle/>
            <a:p>
              <a:endParaRPr lang="ko-KR" altLang="en-US"/>
            </a:p>
          </p:txBody>
        </p:sp>
      </p:grpSp>
      <p:sp>
        <p:nvSpPr>
          <p:cNvPr id="66" name="TextBox 65">
            <a:extLst>
              <a:ext uri="{FF2B5EF4-FFF2-40B4-BE49-F238E27FC236}">
                <a16:creationId xmlns:a16="http://schemas.microsoft.com/office/drawing/2014/main" id="{E26626BA-3DEE-4ABD-B802-D42C710E3C42}"/>
              </a:ext>
            </a:extLst>
          </p:cNvPr>
          <p:cNvSpPr txBox="1"/>
          <p:nvPr/>
        </p:nvSpPr>
        <p:spPr>
          <a:xfrm>
            <a:off x="5948466" y="1110447"/>
            <a:ext cx="5240784" cy="5355312"/>
          </a:xfrm>
          <a:prstGeom prst="rect">
            <a:avLst/>
          </a:prstGeom>
          <a:noFill/>
        </p:spPr>
        <p:txBody>
          <a:bodyPr wrap="square" rtlCol="0">
            <a:spAutoFit/>
          </a:bodyPr>
          <a:lstStyle/>
          <a:p>
            <a:pPr algn="l"/>
            <a:r>
              <a:rPr lang="en-GB" b="0" i="0" dirty="0">
                <a:solidFill>
                  <a:srgbClr val="374151"/>
                </a:solidFill>
                <a:effectLst/>
                <a:latin typeface="Söhne"/>
              </a:rPr>
              <a:t>In the end, creating our mobile banking system with C programming has been a journey of bringing together technology and user needs. We got the idea because we saw how more people were using their phones for banking. By using C programming, which is good for making fast and efficient programs, we made a system that lets users do things like checking their accounts, sending money, paying bills, and seeing their transactions, all on their phones.</a:t>
            </a:r>
          </a:p>
          <a:p>
            <a:pPr algn="l"/>
            <a:r>
              <a:rPr lang="en-GB" b="0" i="0" dirty="0">
                <a:solidFill>
                  <a:srgbClr val="374151"/>
                </a:solidFill>
                <a:effectLst/>
                <a:latin typeface="Söhne"/>
              </a:rPr>
              <a:t>Picking C programming was important because it helps our system work smoothly and quickly. Looking back, we see that our project was about understanding what people want and using the right technology to make it happen. We wanted to make banking easier in this digital age, and our mobile banking system does just that. This project shows how we use technology to make life better and simpler for everyone who uses banking services.</a:t>
            </a:r>
          </a:p>
          <a:p>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1279224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E7F3066-8C24-42E6-8342-359CAEDB37C4}"/>
              </a:ext>
            </a:extLst>
          </p:cNvPr>
          <p:cNvSpPr txBox="1"/>
          <p:nvPr/>
        </p:nvSpPr>
        <p:spPr>
          <a:xfrm>
            <a:off x="1" y="4959383"/>
            <a:ext cx="12191999" cy="1015663"/>
          </a:xfrm>
          <a:prstGeom prst="rect">
            <a:avLst/>
          </a:prstGeom>
          <a:noFill/>
        </p:spPr>
        <p:txBody>
          <a:bodyPr wrap="square" rtlCol="0" anchor="ctr">
            <a:spAutoFit/>
          </a:bodyPr>
          <a:lstStyle/>
          <a:p>
            <a:pPr algn="ctr"/>
            <a:r>
              <a:rPr lang="en-US" altLang="ko-KR" sz="6000" dirty="0">
                <a:solidFill>
                  <a:schemeClr val="tx1">
                    <a:lumMod val="75000"/>
                    <a:lumOff val="25000"/>
                  </a:schemeClr>
                </a:solidFill>
                <a:cs typeface="Arial" pitchFamily="34" charset="0"/>
              </a:rPr>
              <a:t>THANK YOU</a:t>
            </a:r>
            <a:endParaRPr lang="ko-KR" altLang="en-US" sz="60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93720B46-4AA9-4D81-9D1B-68E833DC0735}"/>
              </a:ext>
            </a:extLst>
          </p:cNvPr>
          <p:cNvSpPr txBox="1"/>
          <p:nvPr/>
        </p:nvSpPr>
        <p:spPr>
          <a:xfrm>
            <a:off x="51" y="5898714"/>
            <a:ext cx="12191852" cy="379656"/>
          </a:xfrm>
          <a:prstGeom prst="rect">
            <a:avLst/>
          </a:prstGeom>
          <a:noFill/>
        </p:spPr>
        <p:txBody>
          <a:bodyPr wrap="square" rtlCol="0" anchor="ctr">
            <a:spAutoFit/>
          </a:bodyPr>
          <a:lstStyle/>
          <a:p>
            <a:pPr algn="ctr"/>
            <a:r>
              <a:rPr lang="en-US" altLang="ko-KR" sz="1867" dirty="0">
                <a:solidFill>
                  <a:schemeClr val="tx1">
                    <a:lumMod val="75000"/>
                    <a:lumOff val="25000"/>
                  </a:schemeClr>
                </a:solidFill>
                <a:cs typeface="Arial" pitchFamily="34" charset="0"/>
              </a:rPr>
              <a:t>BE DIGITAL,GROW DIGITAL.</a:t>
            </a:r>
            <a:endParaRPr lang="ko-KR" altLang="en-US" sz="1867"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010790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006BBB-ABB4-B349-EC68-6FC083A7B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0" name="Rectangle 9">
            <a:extLst>
              <a:ext uri="{FF2B5EF4-FFF2-40B4-BE49-F238E27FC236}">
                <a16:creationId xmlns:a16="http://schemas.microsoft.com/office/drawing/2014/main" id="{F5E87222-077D-9139-2544-A828038D91B0}"/>
              </a:ext>
            </a:extLst>
          </p:cNvPr>
          <p:cNvSpPr/>
          <p:nvPr/>
        </p:nvSpPr>
        <p:spPr>
          <a:xfrm>
            <a:off x="0" y="0"/>
            <a:ext cx="2667000" cy="6858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20645F2D-470E-3D43-831B-CCF29FFD44F5}"/>
              </a:ext>
            </a:extLst>
          </p:cNvPr>
          <p:cNvSpPr/>
          <p:nvPr/>
        </p:nvSpPr>
        <p:spPr>
          <a:xfrm>
            <a:off x="9525000" y="0"/>
            <a:ext cx="2667000" cy="6858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975540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Contents Slide Master">
  <a:themeElements>
    <a:clrScheme name="ALLPPT 136">
      <a:dk1>
        <a:sysClr val="windowText" lastClr="000000"/>
      </a:dk1>
      <a:lt1>
        <a:sysClr val="window" lastClr="FFFFFF"/>
      </a:lt1>
      <a:dk2>
        <a:srgbClr val="1F497D"/>
      </a:dk2>
      <a:lt2>
        <a:srgbClr val="EEECE1"/>
      </a:lt2>
      <a:accent1>
        <a:srgbClr val="995FB2"/>
      </a:accent1>
      <a:accent2>
        <a:srgbClr val="3293CF"/>
      </a:accent2>
      <a:accent3>
        <a:srgbClr val="3CAFA4"/>
      </a:accent3>
      <a:accent4>
        <a:srgbClr val="F3C040"/>
      </a:accent4>
      <a:accent5>
        <a:srgbClr val="E54E46"/>
      </a:accent5>
      <a:accent6>
        <a:srgbClr val="595959"/>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 136">
      <a:dk1>
        <a:sysClr val="windowText" lastClr="000000"/>
      </a:dk1>
      <a:lt1>
        <a:sysClr val="window" lastClr="FFFFFF"/>
      </a:lt1>
      <a:dk2>
        <a:srgbClr val="1F497D"/>
      </a:dk2>
      <a:lt2>
        <a:srgbClr val="EEECE1"/>
      </a:lt2>
      <a:accent1>
        <a:srgbClr val="995FB2"/>
      </a:accent1>
      <a:accent2>
        <a:srgbClr val="3293CF"/>
      </a:accent2>
      <a:accent3>
        <a:srgbClr val="3CAFA4"/>
      </a:accent3>
      <a:accent4>
        <a:srgbClr val="F3C040"/>
      </a:accent4>
      <a:accent5>
        <a:srgbClr val="E54E46"/>
      </a:accent5>
      <a:accent6>
        <a:srgbClr val="595959"/>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6918</TotalTime>
  <Words>613</Words>
  <Application>Microsoft Office PowerPoint</Application>
  <PresentationFormat>Widescreen</PresentationFormat>
  <Paragraphs>58</Paragraphs>
  <Slides>8</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vt:i4>
      </vt:variant>
    </vt:vector>
  </HeadingPairs>
  <TitlesOfParts>
    <vt:vector size="18" baseType="lpstr">
      <vt:lpstr>Algerian</vt:lpstr>
      <vt:lpstr>Arial</vt:lpstr>
      <vt:lpstr>Bahnschrift</vt:lpstr>
      <vt:lpstr>Britannic Bold</vt:lpstr>
      <vt:lpstr>Calibri</vt:lpstr>
      <vt:lpstr>Calibri Light</vt:lpstr>
      <vt:lpstr>Söhne</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Sankalpa Gtm</cp:lastModifiedBy>
  <cp:revision>79</cp:revision>
  <dcterms:created xsi:type="dcterms:W3CDTF">2020-01-20T05:08:25Z</dcterms:created>
  <dcterms:modified xsi:type="dcterms:W3CDTF">2023-08-09T07:34:07Z</dcterms:modified>
</cp:coreProperties>
</file>